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78" r:id="rId5"/>
    <p:sldId id="276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67906-DDA8-4166-8EE6-7C57C85EC7E7}" v="37" dt="2022-06-13T09:56:01.850"/>
    <p1510:client id="{FEFEF4D5-F072-40F0-9641-1BD8BA888192}" v="31" dt="2022-06-13T11:37:2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rskainen Pekka" userId="S::pekka.hurskainen@env.fi::4dc4c628-d3a4-471f-bc7d-7b6fba74c819" providerId="AD" clId="Web-{C2D5276C-6069-4F8C-8F8D-AAC4BA56717F}"/>
    <pc:docChg chg="modSld">
      <pc:chgData name="Hurskainen Pekka" userId="S::pekka.hurskainen@env.fi::4dc4c628-d3a4-471f-bc7d-7b6fba74c819" providerId="AD" clId="Web-{C2D5276C-6069-4F8C-8F8D-AAC4BA56717F}" dt="2022-06-07T07:28:49.503" v="39" actId="20577"/>
      <pc:docMkLst>
        <pc:docMk/>
      </pc:docMkLst>
      <pc:sldChg chg="modSp">
        <pc:chgData name="Hurskainen Pekka" userId="S::pekka.hurskainen@env.fi::4dc4c628-d3a4-471f-bc7d-7b6fba74c819" providerId="AD" clId="Web-{C2D5276C-6069-4F8C-8F8D-AAC4BA56717F}" dt="2022-06-07T07:26:51.001" v="12" actId="20577"/>
        <pc:sldMkLst>
          <pc:docMk/>
          <pc:sldMk cId="2542716747" sldId="261"/>
        </pc:sldMkLst>
        <pc:spChg chg="mod">
          <ac:chgData name="Hurskainen Pekka" userId="S::pekka.hurskainen@env.fi::4dc4c628-d3a4-471f-bc7d-7b6fba74c819" providerId="AD" clId="Web-{C2D5276C-6069-4F8C-8F8D-AAC4BA56717F}" dt="2022-06-07T07:26:51.001" v="12" actId="20577"/>
          <ac:spMkLst>
            <pc:docMk/>
            <pc:sldMk cId="2542716747" sldId="261"/>
            <ac:spMk id="21" creationId="{445F96ED-6C1E-4E34-A63C-B2AF4E198B39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7:04.923" v="14"/>
        <pc:sldMkLst>
          <pc:docMk/>
          <pc:sldMk cId="1162589958" sldId="263"/>
        </pc:sldMkLst>
        <pc:spChg chg="add">
          <ac:chgData name="Hurskainen Pekka" userId="S::pekka.hurskainen@env.fi::4dc4c628-d3a4-471f-bc7d-7b6fba74c819" providerId="AD" clId="Web-{C2D5276C-6069-4F8C-8F8D-AAC4BA56717F}" dt="2022-06-07T07:27:04.923" v="14"/>
          <ac:spMkLst>
            <pc:docMk/>
            <pc:sldMk cId="1162589958" sldId="263"/>
            <ac:spMk id="6" creationId="{859EAEDF-8FFB-1F8A-B1D9-3DF47B87C63F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7:04.360" v="13"/>
          <ac:spMkLst>
            <pc:docMk/>
            <pc:sldMk cId="1162589958" sldId="263"/>
            <ac:spMk id="18" creationId="{43DC2AB8-2FE9-4937-BEAD-84A0C1D46094}"/>
          </ac:spMkLst>
        </pc:spChg>
      </pc:sldChg>
      <pc:sldChg chg="addSp delSp modSp">
        <pc:chgData name="Hurskainen Pekka" userId="S::pekka.hurskainen@env.fi::4dc4c628-d3a4-471f-bc7d-7b6fba74c819" providerId="AD" clId="Web-{C2D5276C-6069-4F8C-8F8D-AAC4BA56717F}" dt="2022-06-07T07:27:52.439" v="23"/>
        <pc:sldMkLst>
          <pc:docMk/>
          <pc:sldMk cId="1016105789" sldId="264"/>
        </pc:sldMkLst>
        <pc:spChg chg="add">
          <ac:chgData name="Hurskainen Pekka" userId="S::pekka.hurskainen@env.fi::4dc4c628-d3a4-471f-bc7d-7b6fba74c819" providerId="AD" clId="Web-{C2D5276C-6069-4F8C-8F8D-AAC4BA56717F}" dt="2022-06-07T07:27:52.439" v="23"/>
          <ac:spMkLst>
            <pc:docMk/>
            <pc:sldMk cId="1016105789" sldId="264"/>
            <ac:spMk id="3" creationId="{F93C5B53-4F48-26CA-CE63-EC9DBAB63EB5}"/>
          </ac:spMkLst>
        </pc:spChg>
        <pc:spChg chg="del mod">
          <ac:chgData name="Hurskainen Pekka" userId="S::pekka.hurskainen@env.fi::4dc4c628-d3a4-471f-bc7d-7b6fba74c819" providerId="AD" clId="Web-{C2D5276C-6069-4F8C-8F8D-AAC4BA56717F}" dt="2022-06-07T07:27:51.080" v="22"/>
          <ac:spMkLst>
            <pc:docMk/>
            <pc:sldMk cId="1016105789" sldId="264"/>
            <ac:spMk id="14" creationId="{03D572DE-64BA-4ABF-A496-FDF3EE25F31C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8:05.205" v="25"/>
        <pc:sldMkLst>
          <pc:docMk/>
          <pc:sldMk cId="3407364949" sldId="265"/>
        </pc:sldMkLst>
        <pc:spChg chg="add">
          <ac:chgData name="Hurskainen Pekka" userId="S::pekka.hurskainen@env.fi::4dc4c628-d3a4-471f-bc7d-7b6fba74c819" providerId="AD" clId="Web-{C2D5276C-6069-4F8C-8F8D-AAC4BA56717F}" dt="2022-06-07T07:28:05.205" v="25"/>
          <ac:spMkLst>
            <pc:docMk/>
            <pc:sldMk cId="3407364949" sldId="265"/>
            <ac:spMk id="3" creationId="{01BC593A-712D-214A-5D64-9DB669CCCAFA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8:04.705" v="24"/>
          <ac:spMkLst>
            <pc:docMk/>
            <pc:sldMk cId="3407364949" sldId="265"/>
            <ac:spMk id="16" creationId="{B78ED473-1AD6-478B-B445-171532BA4F1B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8:11.237" v="27"/>
        <pc:sldMkLst>
          <pc:docMk/>
          <pc:sldMk cId="1170929151" sldId="266"/>
        </pc:sldMkLst>
        <pc:spChg chg="add">
          <ac:chgData name="Hurskainen Pekka" userId="S::pekka.hurskainen@env.fi::4dc4c628-d3a4-471f-bc7d-7b6fba74c819" providerId="AD" clId="Web-{C2D5276C-6069-4F8C-8F8D-AAC4BA56717F}" dt="2022-06-07T07:28:11.237" v="27"/>
          <ac:spMkLst>
            <pc:docMk/>
            <pc:sldMk cId="1170929151" sldId="266"/>
            <ac:spMk id="5" creationId="{3F91EE4D-7B19-B419-1269-186ACC1AB103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8:10.674" v="26"/>
          <ac:spMkLst>
            <pc:docMk/>
            <pc:sldMk cId="1170929151" sldId="266"/>
            <ac:spMk id="14" creationId="{1EA99988-5C22-4CA4-B704-6BD55FCD2062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7:31.220" v="20"/>
        <pc:sldMkLst>
          <pc:docMk/>
          <pc:sldMk cId="3895092045" sldId="267"/>
        </pc:sldMkLst>
        <pc:spChg chg="add">
          <ac:chgData name="Hurskainen Pekka" userId="S::pekka.hurskainen@env.fi::4dc4c628-d3a4-471f-bc7d-7b6fba74c819" providerId="AD" clId="Web-{C2D5276C-6069-4F8C-8F8D-AAC4BA56717F}" dt="2022-06-07T07:27:31.220" v="20"/>
          <ac:spMkLst>
            <pc:docMk/>
            <pc:sldMk cId="3895092045" sldId="267"/>
            <ac:spMk id="3" creationId="{1F6F7366-49D3-85E3-E30E-AA82B5F4E14D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7:30.752" v="19"/>
          <ac:spMkLst>
            <pc:docMk/>
            <pc:sldMk cId="3895092045" sldId="267"/>
            <ac:spMk id="11" creationId="{2D910463-E222-4BE3-AE27-3B7319A3EAAE}"/>
          </ac:spMkLst>
        </pc:spChg>
      </pc:sldChg>
      <pc:sldChg chg="addSp delSp modSp">
        <pc:chgData name="Hurskainen Pekka" userId="S::pekka.hurskainen@env.fi::4dc4c628-d3a4-471f-bc7d-7b6fba74c819" providerId="AD" clId="Web-{C2D5276C-6069-4F8C-8F8D-AAC4BA56717F}" dt="2022-06-07T07:28:24.940" v="32"/>
        <pc:sldMkLst>
          <pc:docMk/>
          <pc:sldMk cId="1288311268" sldId="268"/>
        </pc:sldMkLst>
        <pc:spChg chg="add del">
          <ac:chgData name="Hurskainen Pekka" userId="S::pekka.hurskainen@env.fi::4dc4c628-d3a4-471f-bc7d-7b6fba74c819" providerId="AD" clId="Web-{C2D5276C-6069-4F8C-8F8D-AAC4BA56717F}" dt="2022-06-07T07:28:23.502" v="31"/>
          <ac:spMkLst>
            <pc:docMk/>
            <pc:sldMk cId="1288311268" sldId="268"/>
            <ac:spMk id="8" creationId="{FFF66688-8A61-B9C1-CC7D-12D3D550FCB6}"/>
          </ac:spMkLst>
        </pc:spChg>
        <pc:spChg chg="add">
          <ac:chgData name="Hurskainen Pekka" userId="S::pekka.hurskainen@env.fi::4dc4c628-d3a4-471f-bc7d-7b6fba74c819" providerId="AD" clId="Web-{C2D5276C-6069-4F8C-8F8D-AAC4BA56717F}" dt="2022-06-07T07:28:24.940" v="32"/>
          <ac:spMkLst>
            <pc:docMk/>
            <pc:sldMk cId="1288311268" sldId="268"/>
            <ac:spMk id="10" creationId="{01249F25-9D7E-4F88-1BD4-2150C9EFC090}"/>
          </ac:spMkLst>
        </pc:spChg>
        <pc:spChg chg="del mod">
          <ac:chgData name="Hurskainen Pekka" userId="S::pekka.hurskainen@env.fi::4dc4c628-d3a4-471f-bc7d-7b6fba74c819" providerId="AD" clId="Web-{C2D5276C-6069-4F8C-8F8D-AAC4BA56717F}" dt="2022-06-07T07:28:20.080" v="30"/>
          <ac:spMkLst>
            <pc:docMk/>
            <pc:sldMk cId="1288311268" sldId="268"/>
            <ac:spMk id="15" creationId="{548DEA72-A0D6-4AC7-A30C-6D2595FC7488}"/>
          </ac:spMkLst>
        </pc:spChg>
      </pc:sldChg>
      <pc:sldChg chg="addSp delSp modSp">
        <pc:chgData name="Hurskainen Pekka" userId="S::pekka.hurskainen@env.fi::4dc4c628-d3a4-471f-bc7d-7b6fba74c819" providerId="AD" clId="Web-{C2D5276C-6069-4F8C-8F8D-AAC4BA56717F}" dt="2022-06-07T07:28:49.503" v="39" actId="20577"/>
        <pc:sldMkLst>
          <pc:docMk/>
          <pc:sldMk cId="1956160385" sldId="269"/>
        </pc:sldMkLst>
        <pc:spChg chg="add mod">
          <ac:chgData name="Hurskainen Pekka" userId="S::pekka.hurskainen@env.fi::4dc4c628-d3a4-471f-bc7d-7b6fba74c819" providerId="AD" clId="Web-{C2D5276C-6069-4F8C-8F8D-AAC4BA56717F}" dt="2022-06-07T07:28:49.503" v="39" actId="20577"/>
          <ac:spMkLst>
            <pc:docMk/>
            <pc:sldMk cId="1956160385" sldId="269"/>
            <ac:spMk id="5" creationId="{084740AF-9687-D8F9-3D2E-D85B469D74BD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8:38.206" v="33"/>
          <ac:spMkLst>
            <pc:docMk/>
            <pc:sldMk cId="1956160385" sldId="269"/>
            <ac:spMk id="13" creationId="{FA9EBA06-9D76-4323-AE7D-5923EA8A4611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7:15.298" v="18"/>
        <pc:sldMkLst>
          <pc:docMk/>
          <pc:sldMk cId="3998701682" sldId="271"/>
        </pc:sldMkLst>
        <pc:spChg chg="add">
          <ac:chgData name="Hurskainen Pekka" userId="S::pekka.hurskainen@env.fi::4dc4c628-d3a4-471f-bc7d-7b6fba74c819" providerId="AD" clId="Web-{C2D5276C-6069-4F8C-8F8D-AAC4BA56717F}" dt="2022-06-07T07:27:15.298" v="18"/>
          <ac:spMkLst>
            <pc:docMk/>
            <pc:sldMk cId="3998701682" sldId="271"/>
            <ac:spMk id="3" creationId="{96B7A29B-6F88-D88F-4367-67CD748DF316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7:14.923" v="17"/>
          <ac:spMkLst>
            <pc:docMk/>
            <pc:sldMk cId="3998701682" sldId="271"/>
            <ac:spMk id="18" creationId="{DD516440-962E-4AA1-AEEC-4C0997021DE9}"/>
          </ac:spMkLst>
        </pc:spChg>
      </pc:sldChg>
      <pc:sldChg chg="addSp delSp">
        <pc:chgData name="Hurskainen Pekka" userId="S::pekka.hurskainen@env.fi::4dc4c628-d3a4-471f-bc7d-7b6fba74c819" providerId="AD" clId="Web-{C2D5276C-6069-4F8C-8F8D-AAC4BA56717F}" dt="2022-06-07T07:27:09.704" v="16"/>
        <pc:sldMkLst>
          <pc:docMk/>
          <pc:sldMk cId="2820261301" sldId="272"/>
        </pc:sldMkLst>
        <pc:spChg chg="add">
          <ac:chgData name="Hurskainen Pekka" userId="S::pekka.hurskainen@env.fi::4dc4c628-d3a4-471f-bc7d-7b6fba74c819" providerId="AD" clId="Web-{C2D5276C-6069-4F8C-8F8D-AAC4BA56717F}" dt="2022-06-07T07:27:09.704" v="16"/>
          <ac:spMkLst>
            <pc:docMk/>
            <pc:sldMk cId="2820261301" sldId="272"/>
            <ac:spMk id="4" creationId="{51EAA3F2-4CC7-1E2D-29CB-A0A83BA75461}"/>
          </ac:spMkLst>
        </pc:spChg>
        <pc:spChg chg="del">
          <ac:chgData name="Hurskainen Pekka" userId="S::pekka.hurskainen@env.fi::4dc4c628-d3a4-471f-bc7d-7b6fba74c819" providerId="AD" clId="Web-{C2D5276C-6069-4F8C-8F8D-AAC4BA56717F}" dt="2022-06-07T07:27:09.204" v="15"/>
          <ac:spMkLst>
            <pc:docMk/>
            <pc:sldMk cId="2820261301" sldId="272"/>
            <ac:spMk id="14" creationId="{4FBFC2D7-4611-430D-8D92-155352F6FA66}"/>
          </ac:spMkLst>
        </pc:spChg>
      </pc:sldChg>
    </pc:docChg>
  </pc:docChgLst>
  <pc:docChgLst>
    <pc:chgData name="Arola Terhi" userId="aa228c80-b492-462f-8675-80632278ffc5" providerId="ADAL" clId="{AC967906-DDA8-4166-8EE6-7C57C85EC7E7}"/>
    <pc:docChg chg="custSel addSld delSld modSld sldOrd">
      <pc:chgData name="Arola Terhi" userId="aa228c80-b492-462f-8675-80632278ffc5" providerId="ADAL" clId="{AC967906-DDA8-4166-8EE6-7C57C85EC7E7}" dt="2022-06-13T09:57:00.719" v="520" actId="2696"/>
      <pc:docMkLst>
        <pc:docMk/>
      </pc:docMkLst>
      <pc:sldChg chg="addSp delSp modSp del mod ord modShow">
        <pc:chgData name="Arola Terhi" userId="aa228c80-b492-462f-8675-80632278ffc5" providerId="ADAL" clId="{AC967906-DDA8-4166-8EE6-7C57C85EC7E7}" dt="2022-06-13T09:57:00.719" v="520" actId="2696"/>
        <pc:sldMkLst>
          <pc:docMk/>
          <pc:sldMk cId="3407364949" sldId="265"/>
        </pc:sldMkLst>
        <pc:spChg chg="add del mod">
          <ac:chgData name="Arola Terhi" userId="aa228c80-b492-462f-8675-80632278ffc5" providerId="ADAL" clId="{AC967906-DDA8-4166-8EE6-7C57C85EC7E7}" dt="2022-06-13T09:47:50.717" v="382" actId="478"/>
          <ac:spMkLst>
            <pc:docMk/>
            <pc:sldMk cId="3407364949" sldId="265"/>
            <ac:spMk id="4" creationId="{D24AB139-B99B-4B89-85DD-AD919269B131}"/>
          </ac:spMkLst>
        </pc:spChg>
        <pc:spChg chg="del">
          <ac:chgData name="Arola Terhi" userId="aa228c80-b492-462f-8675-80632278ffc5" providerId="ADAL" clId="{AC967906-DDA8-4166-8EE6-7C57C85EC7E7}" dt="2022-06-13T09:47:49.142" v="381" actId="478"/>
          <ac:spMkLst>
            <pc:docMk/>
            <pc:sldMk cId="3407364949" sldId="265"/>
            <ac:spMk id="5" creationId="{A6DAF69D-DAE4-D640-AA9E-C487B7E7FB81}"/>
          </ac:spMkLst>
        </pc:spChg>
        <pc:spChg chg="mod">
          <ac:chgData name="Arola Terhi" userId="aa228c80-b492-462f-8675-80632278ffc5" providerId="ADAL" clId="{AC967906-DDA8-4166-8EE6-7C57C85EC7E7}" dt="2022-06-13T09:47:59.822" v="385" actId="403"/>
          <ac:spMkLst>
            <pc:docMk/>
            <pc:sldMk cId="3407364949" sldId="265"/>
            <ac:spMk id="8" creationId="{A728BEFF-353A-2847-94B0-B72729176EA5}"/>
          </ac:spMkLst>
        </pc:spChg>
      </pc:sldChg>
      <pc:sldChg chg="addSp modSp mod modClrScheme chgLayout">
        <pc:chgData name="Arola Terhi" userId="aa228c80-b492-462f-8675-80632278ffc5" providerId="ADAL" clId="{AC967906-DDA8-4166-8EE6-7C57C85EC7E7}" dt="2022-06-13T08:33:17.972" v="377" actId="20577"/>
        <pc:sldMkLst>
          <pc:docMk/>
          <pc:sldMk cId="1887928976" sldId="276"/>
        </pc:sldMkLst>
        <pc:spChg chg="add mod ord">
          <ac:chgData name="Arola Terhi" userId="aa228c80-b492-462f-8675-80632278ffc5" providerId="ADAL" clId="{AC967906-DDA8-4166-8EE6-7C57C85EC7E7}" dt="2022-06-13T08:33:17.972" v="377" actId="20577"/>
          <ac:spMkLst>
            <pc:docMk/>
            <pc:sldMk cId="1887928976" sldId="276"/>
            <ac:spMk id="2" creationId="{8906E0C1-5A91-4539-8E41-68F57AF7B455}"/>
          </ac:spMkLst>
        </pc:spChg>
        <pc:spChg chg="mod ord">
          <ac:chgData name="Arola Terhi" userId="aa228c80-b492-462f-8675-80632278ffc5" providerId="ADAL" clId="{AC967906-DDA8-4166-8EE6-7C57C85EC7E7}" dt="2022-06-13T08:19:01.889" v="325" actId="20577"/>
          <ac:spMkLst>
            <pc:docMk/>
            <pc:sldMk cId="1887928976" sldId="276"/>
            <ac:spMk id="4" creationId="{6CF3B37F-FB68-0D43-B48A-2530AFE44518}"/>
          </ac:spMkLst>
        </pc:spChg>
        <pc:spChg chg="mod ord">
          <ac:chgData name="Arola Terhi" userId="aa228c80-b492-462f-8675-80632278ffc5" providerId="ADAL" clId="{AC967906-DDA8-4166-8EE6-7C57C85EC7E7}" dt="2022-06-13T07:09:26.974" v="136" actId="20577"/>
          <ac:spMkLst>
            <pc:docMk/>
            <pc:sldMk cId="1887928976" sldId="276"/>
            <ac:spMk id="9" creationId="{772B04F6-B78F-4C4B-9EE9-536CC9F182B7}"/>
          </ac:spMkLst>
        </pc:spChg>
      </pc:sldChg>
      <pc:sldChg chg="mod modShow">
        <pc:chgData name="Arola Terhi" userId="aa228c80-b492-462f-8675-80632278ffc5" providerId="ADAL" clId="{AC967906-DDA8-4166-8EE6-7C57C85EC7E7}" dt="2022-06-13T07:24:26.646" v="138" actId="729"/>
        <pc:sldMkLst>
          <pc:docMk/>
          <pc:sldMk cId="726139153" sldId="277"/>
        </pc:sldMkLst>
      </pc:sldChg>
      <pc:sldChg chg="addSp delSp modSp add mod">
        <pc:chgData name="Arola Terhi" userId="aa228c80-b492-462f-8675-80632278ffc5" providerId="ADAL" clId="{AC967906-DDA8-4166-8EE6-7C57C85EC7E7}" dt="2022-06-13T09:56:01.850" v="519" actId="1076"/>
        <pc:sldMkLst>
          <pc:docMk/>
          <pc:sldMk cId="3308363877" sldId="278"/>
        </pc:sldMkLst>
        <pc:spChg chg="add del mod">
          <ac:chgData name="Arola Terhi" userId="aa228c80-b492-462f-8675-80632278ffc5" providerId="ADAL" clId="{AC967906-DDA8-4166-8EE6-7C57C85EC7E7}" dt="2022-06-13T06:42:27.173" v="5" actId="478"/>
          <ac:spMkLst>
            <pc:docMk/>
            <pc:sldMk cId="3308363877" sldId="278"/>
            <ac:spMk id="4" creationId="{C90A3FCD-8C96-4591-8419-9D2998D4F95F}"/>
          </ac:spMkLst>
        </pc:spChg>
        <pc:spChg chg="del mod">
          <ac:chgData name="Arola Terhi" userId="aa228c80-b492-462f-8675-80632278ffc5" providerId="ADAL" clId="{AC967906-DDA8-4166-8EE6-7C57C85EC7E7}" dt="2022-06-13T06:42:24.840" v="2" actId="478"/>
          <ac:spMkLst>
            <pc:docMk/>
            <pc:sldMk cId="3308363877" sldId="278"/>
            <ac:spMk id="5" creationId="{A6DAF69D-DAE4-D640-AA9E-C487B7E7FB81}"/>
          </ac:spMkLst>
        </pc:spChg>
        <pc:spChg chg="add del mod">
          <ac:chgData name="Arola Terhi" userId="aa228c80-b492-462f-8675-80632278ffc5" providerId="ADAL" clId="{AC967906-DDA8-4166-8EE6-7C57C85EC7E7}" dt="2022-06-13T06:42:26.491" v="4" actId="478"/>
          <ac:spMkLst>
            <pc:docMk/>
            <pc:sldMk cId="3308363877" sldId="278"/>
            <ac:spMk id="7" creationId="{2438CE50-360D-4647-8681-B19605C43B08}"/>
          </ac:spMkLst>
        </pc:spChg>
        <pc:spChg chg="del">
          <ac:chgData name="Arola Terhi" userId="aa228c80-b492-462f-8675-80632278ffc5" providerId="ADAL" clId="{AC967906-DDA8-4166-8EE6-7C57C85EC7E7}" dt="2022-06-13T06:42:25.844" v="3" actId="478"/>
          <ac:spMkLst>
            <pc:docMk/>
            <pc:sldMk cId="3308363877" sldId="278"/>
            <ac:spMk id="8" creationId="{A728BEFF-353A-2847-94B0-B72729176EA5}"/>
          </ac:spMkLst>
        </pc:spChg>
        <pc:spChg chg="del">
          <ac:chgData name="Arola Terhi" userId="aa228c80-b492-462f-8675-80632278ffc5" providerId="ADAL" clId="{AC967906-DDA8-4166-8EE6-7C57C85EC7E7}" dt="2022-06-13T06:59:53.177" v="53" actId="478"/>
          <ac:spMkLst>
            <pc:docMk/>
            <pc:sldMk cId="3308363877" sldId="278"/>
            <ac:spMk id="10" creationId="{FD675967-3F0B-F740-B419-4901DD89BBF7}"/>
          </ac:spMkLst>
        </pc:spChg>
        <pc:spChg chg="add del">
          <ac:chgData name="Arola Terhi" userId="aa228c80-b492-462f-8675-80632278ffc5" providerId="ADAL" clId="{AC967906-DDA8-4166-8EE6-7C57C85EC7E7}" dt="2022-06-13T06:50:31.291" v="44" actId="478"/>
          <ac:spMkLst>
            <pc:docMk/>
            <pc:sldMk cId="3308363877" sldId="278"/>
            <ac:spMk id="24" creationId="{2D7DF8E6-A371-41F5-AA58-9DBB837D0255}"/>
          </ac:spMkLst>
        </pc:spChg>
        <pc:spChg chg="add del mod">
          <ac:chgData name="Arola Terhi" userId="aa228c80-b492-462f-8675-80632278ffc5" providerId="ADAL" clId="{AC967906-DDA8-4166-8EE6-7C57C85EC7E7}" dt="2022-06-13T06:50:29.915" v="43" actId="478"/>
          <ac:spMkLst>
            <pc:docMk/>
            <pc:sldMk cId="3308363877" sldId="278"/>
            <ac:spMk id="25" creationId="{CF2B8FF0-AA6F-4062-A849-AA0A3990DA1C}"/>
          </ac:spMkLst>
        </pc:spChg>
        <pc:spChg chg="add del mod">
          <ac:chgData name="Arola Terhi" userId="aa228c80-b492-462f-8675-80632278ffc5" providerId="ADAL" clId="{AC967906-DDA8-4166-8EE6-7C57C85EC7E7}" dt="2022-06-13T06:59:56.691" v="54" actId="478"/>
          <ac:spMkLst>
            <pc:docMk/>
            <pc:sldMk cId="3308363877" sldId="278"/>
            <ac:spMk id="27" creationId="{00A5E1F5-DF2C-4CC7-8E0C-0FBF1FA196D7}"/>
          </ac:spMkLst>
        </pc:spChg>
        <pc:spChg chg="add mod">
          <ac:chgData name="Arola Terhi" userId="aa228c80-b492-462f-8675-80632278ffc5" providerId="ADAL" clId="{AC967906-DDA8-4166-8EE6-7C57C85EC7E7}" dt="2022-06-13T09:51:30.549" v="444" actId="1076"/>
          <ac:spMkLst>
            <pc:docMk/>
            <pc:sldMk cId="3308363877" sldId="278"/>
            <ac:spMk id="40" creationId="{97D0D36C-028E-4742-BFC5-2E4D51CF0975}"/>
          </ac:spMkLst>
        </pc:spChg>
        <pc:spChg chg="add mod">
          <ac:chgData name="Arola Terhi" userId="aa228c80-b492-462f-8675-80632278ffc5" providerId="ADAL" clId="{AC967906-DDA8-4166-8EE6-7C57C85EC7E7}" dt="2022-06-13T09:55:33.796" v="516" actId="1076"/>
          <ac:spMkLst>
            <pc:docMk/>
            <pc:sldMk cId="3308363877" sldId="278"/>
            <ac:spMk id="41" creationId="{63056100-8CC3-4A7B-BC63-B54439342422}"/>
          </ac:spMkLst>
        </pc:spChg>
        <pc:picChg chg="add mod">
          <ac:chgData name="Arola Terhi" userId="aa228c80-b492-462f-8675-80632278ffc5" providerId="ADAL" clId="{AC967906-DDA8-4166-8EE6-7C57C85EC7E7}" dt="2022-06-13T09:54:33.858" v="506" actId="1076"/>
          <ac:picMkLst>
            <pc:docMk/>
            <pc:sldMk cId="3308363877" sldId="278"/>
            <ac:picMk id="11" creationId="{A35C9E05-1768-4D39-819D-E44D06EFABF9}"/>
          </ac:picMkLst>
        </pc:picChg>
        <pc:picChg chg="add mod ord">
          <ac:chgData name="Arola Terhi" userId="aa228c80-b492-462f-8675-80632278ffc5" providerId="ADAL" clId="{AC967906-DDA8-4166-8EE6-7C57C85EC7E7}" dt="2022-06-13T09:54:30.690" v="505" actId="1076"/>
          <ac:picMkLst>
            <pc:docMk/>
            <pc:sldMk cId="3308363877" sldId="278"/>
            <ac:picMk id="15" creationId="{ED7531B1-E83F-437E-AFBD-405322A69B59}"/>
          </ac:picMkLst>
        </pc:picChg>
        <pc:picChg chg="add del mod">
          <ac:chgData name="Arola Terhi" userId="aa228c80-b492-462f-8675-80632278ffc5" providerId="ADAL" clId="{AC967906-DDA8-4166-8EE6-7C57C85EC7E7}" dt="2022-06-13T06:50:16.939" v="38" actId="478"/>
          <ac:picMkLst>
            <pc:docMk/>
            <pc:sldMk cId="3308363877" sldId="278"/>
            <ac:picMk id="17" creationId="{0D73EA7B-348F-4151-BA94-1F462483002D}"/>
          </ac:picMkLst>
        </pc:picChg>
        <pc:picChg chg="add mod">
          <ac:chgData name="Arola Terhi" userId="aa228c80-b492-462f-8675-80632278ffc5" providerId="ADAL" clId="{AC967906-DDA8-4166-8EE6-7C57C85EC7E7}" dt="2022-06-13T09:54:15.532" v="499" actId="1076"/>
          <ac:picMkLst>
            <pc:docMk/>
            <pc:sldMk cId="3308363877" sldId="278"/>
            <ac:picMk id="19" creationId="{D54CF4E2-671D-4CB3-9669-415AED94E9CF}"/>
          </ac:picMkLst>
        </pc:picChg>
        <pc:picChg chg="add mod">
          <ac:chgData name="Arola Terhi" userId="aa228c80-b492-462f-8675-80632278ffc5" providerId="ADAL" clId="{AC967906-DDA8-4166-8EE6-7C57C85EC7E7}" dt="2022-06-13T09:53:33.116" v="489" actId="1076"/>
          <ac:picMkLst>
            <pc:docMk/>
            <pc:sldMk cId="3308363877" sldId="278"/>
            <ac:picMk id="21" creationId="{9B3AA34C-8480-43CD-B316-ECFB93314EB6}"/>
          </ac:picMkLst>
        </pc:picChg>
        <pc:picChg chg="add mod ord">
          <ac:chgData name="Arola Terhi" userId="aa228c80-b492-462f-8675-80632278ffc5" providerId="ADAL" clId="{AC967906-DDA8-4166-8EE6-7C57C85EC7E7}" dt="2022-06-13T09:52:51.598" v="475" actId="1076"/>
          <ac:picMkLst>
            <pc:docMk/>
            <pc:sldMk cId="3308363877" sldId="278"/>
            <ac:picMk id="23" creationId="{0A006883-8047-4577-82F2-82C711DCAC52}"/>
          </ac:picMkLst>
        </pc:picChg>
        <pc:picChg chg="add mod">
          <ac:chgData name="Arola Terhi" userId="aa228c80-b492-462f-8675-80632278ffc5" providerId="ADAL" clId="{AC967906-DDA8-4166-8EE6-7C57C85EC7E7}" dt="2022-06-13T09:51:32.725" v="445" actId="1076"/>
          <ac:picMkLst>
            <pc:docMk/>
            <pc:sldMk cId="3308363877" sldId="278"/>
            <ac:picMk id="29" creationId="{5B351271-59AA-4334-8946-6C1E527A29E4}"/>
          </ac:picMkLst>
        </pc:picChg>
        <pc:picChg chg="add mod">
          <ac:chgData name="Arola Terhi" userId="aa228c80-b492-462f-8675-80632278ffc5" providerId="ADAL" clId="{AC967906-DDA8-4166-8EE6-7C57C85EC7E7}" dt="2022-06-13T09:51:35.258" v="446" actId="1076"/>
          <ac:picMkLst>
            <pc:docMk/>
            <pc:sldMk cId="3308363877" sldId="278"/>
            <ac:picMk id="31" creationId="{AC7EC931-85FB-4B34-9B92-5C0759B45F25}"/>
          </ac:picMkLst>
        </pc:picChg>
        <pc:picChg chg="add mod ord">
          <ac:chgData name="Arola Terhi" userId="aa228c80-b492-462f-8675-80632278ffc5" providerId="ADAL" clId="{AC967906-DDA8-4166-8EE6-7C57C85EC7E7}" dt="2022-06-13T09:53:15.149" v="482" actId="1076"/>
          <ac:picMkLst>
            <pc:docMk/>
            <pc:sldMk cId="3308363877" sldId="278"/>
            <ac:picMk id="33" creationId="{41261256-60BE-495A-9498-0AEC2A55B490}"/>
          </ac:picMkLst>
        </pc:picChg>
        <pc:picChg chg="add mod">
          <ac:chgData name="Arola Terhi" userId="aa228c80-b492-462f-8675-80632278ffc5" providerId="ADAL" clId="{AC967906-DDA8-4166-8EE6-7C57C85EC7E7}" dt="2022-06-13T09:53:16.960" v="483" actId="1076"/>
          <ac:picMkLst>
            <pc:docMk/>
            <pc:sldMk cId="3308363877" sldId="278"/>
            <ac:picMk id="35" creationId="{2F8A3805-6C5E-4421-9CE3-6ACFE5421E23}"/>
          </ac:picMkLst>
        </pc:picChg>
        <pc:picChg chg="add mod">
          <ac:chgData name="Arola Terhi" userId="aa228c80-b492-462f-8675-80632278ffc5" providerId="ADAL" clId="{AC967906-DDA8-4166-8EE6-7C57C85EC7E7}" dt="2022-06-13T09:52:54.104" v="476" actId="1076"/>
          <ac:picMkLst>
            <pc:docMk/>
            <pc:sldMk cId="3308363877" sldId="278"/>
            <ac:picMk id="1026" creationId="{C2715717-1409-4144-99C8-7F026027187D}"/>
          </ac:picMkLst>
        </pc:picChg>
        <pc:picChg chg="add mod">
          <ac:chgData name="Arola Terhi" userId="aa228c80-b492-462f-8675-80632278ffc5" providerId="ADAL" clId="{AC967906-DDA8-4166-8EE6-7C57C85EC7E7}" dt="2022-06-13T09:50:46.846" v="425" actId="1076"/>
          <ac:picMkLst>
            <pc:docMk/>
            <pc:sldMk cId="3308363877" sldId="278"/>
            <ac:picMk id="1032" creationId="{E229FBD1-0AC2-4F8D-A825-C5741AD35631}"/>
          </ac:picMkLst>
        </pc:picChg>
        <pc:picChg chg="add mod">
          <ac:chgData name="Arola Terhi" userId="aa228c80-b492-462f-8675-80632278ffc5" providerId="ADAL" clId="{AC967906-DDA8-4166-8EE6-7C57C85EC7E7}" dt="2022-06-13T09:56:01.850" v="519" actId="1076"/>
          <ac:picMkLst>
            <pc:docMk/>
            <pc:sldMk cId="3308363877" sldId="278"/>
            <ac:picMk id="1034" creationId="{3CFF934B-D2C2-4EAC-AB87-003DC4711011}"/>
          </ac:picMkLst>
        </pc:picChg>
        <pc:picChg chg="add mod">
          <ac:chgData name="Arola Terhi" userId="aa228c80-b492-462f-8675-80632278ffc5" providerId="ADAL" clId="{AC967906-DDA8-4166-8EE6-7C57C85EC7E7}" dt="2022-06-13T09:55:16.587" v="511" actId="1076"/>
          <ac:picMkLst>
            <pc:docMk/>
            <pc:sldMk cId="3308363877" sldId="278"/>
            <ac:picMk id="1036" creationId="{A1350182-54AC-4F6D-9635-F8BCBCA166E7}"/>
          </ac:picMkLst>
        </pc:picChg>
      </pc:sldChg>
    </pc:docChg>
  </pc:docChgLst>
  <pc:docChgLst>
    <pc:chgData name="Hurskainen Pekka" userId="S::pekka.hurskainen@env.fi::4dc4c628-d3a4-471f-bc7d-7b6fba74c819" providerId="AD" clId="Web-{DBB71E5B-E991-49A4-9754-C282A213CA28}"/>
    <pc:docChg chg="addSld modSld">
      <pc:chgData name="Hurskainen Pekka" userId="S::pekka.hurskainen@env.fi::4dc4c628-d3a4-471f-bc7d-7b6fba74c819" providerId="AD" clId="Web-{DBB71E5B-E991-49A4-9754-C282A213CA28}" dt="2022-06-08T08:24:14.157" v="64" actId="20577"/>
      <pc:docMkLst>
        <pc:docMk/>
      </pc:docMkLst>
      <pc:sldChg chg="modSp">
        <pc:chgData name="Hurskainen Pekka" userId="S::pekka.hurskainen@env.fi::4dc4c628-d3a4-471f-bc7d-7b6fba74c819" providerId="AD" clId="Web-{DBB71E5B-E991-49A4-9754-C282A213CA28}" dt="2022-06-08T08:24:14.157" v="64" actId="20577"/>
        <pc:sldMkLst>
          <pc:docMk/>
          <pc:sldMk cId="3895092045" sldId="267"/>
        </pc:sldMkLst>
        <pc:spChg chg="mod">
          <ac:chgData name="Hurskainen Pekka" userId="S::pekka.hurskainen@env.fi::4dc4c628-d3a4-471f-bc7d-7b6fba74c819" providerId="AD" clId="Web-{DBB71E5B-E991-49A4-9754-C282A213CA28}" dt="2022-06-08T08:24:14.157" v="64" actId="20577"/>
          <ac:spMkLst>
            <pc:docMk/>
            <pc:sldMk cId="3895092045" sldId="267"/>
            <ac:spMk id="4" creationId="{E5E15F62-C979-5341-A54A-22336498AF2D}"/>
          </ac:spMkLst>
        </pc:spChg>
      </pc:sldChg>
      <pc:sldChg chg="modSp">
        <pc:chgData name="Hurskainen Pekka" userId="S::pekka.hurskainen@env.fi::4dc4c628-d3a4-471f-bc7d-7b6fba74c819" providerId="AD" clId="Web-{DBB71E5B-E991-49A4-9754-C282A213CA28}" dt="2022-06-08T08:21:15.840" v="0" actId="20577"/>
        <pc:sldMkLst>
          <pc:docMk/>
          <pc:sldMk cId="2722313389" sldId="274"/>
        </pc:sldMkLst>
        <pc:spChg chg="mod">
          <ac:chgData name="Hurskainen Pekka" userId="S::pekka.hurskainen@env.fi::4dc4c628-d3a4-471f-bc7d-7b6fba74c819" providerId="AD" clId="Web-{DBB71E5B-E991-49A4-9754-C282A213CA28}" dt="2022-06-08T08:21:15.840" v="0" actId="20577"/>
          <ac:spMkLst>
            <pc:docMk/>
            <pc:sldMk cId="2722313389" sldId="274"/>
            <ac:spMk id="4" creationId="{6CF3B37F-FB68-0D43-B48A-2530AFE44518}"/>
          </ac:spMkLst>
        </pc:spChg>
      </pc:sldChg>
      <pc:sldChg chg="modSp add replId">
        <pc:chgData name="Hurskainen Pekka" userId="S::pekka.hurskainen@env.fi::4dc4c628-d3a4-471f-bc7d-7b6fba74c819" providerId="AD" clId="Web-{DBB71E5B-E991-49A4-9754-C282A213CA28}" dt="2022-06-08T08:23:33.890" v="31" actId="20577"/>
        <pc:sldMkLst>
          <pc:docMk/>
          <pc:sldMk cId="1887928976" sldId="276"/>
        </pc:sldMkLst>
        <pc:spChg chg="mod">
          <ac:chgData name="Hurskainen Pekka" userId="S::pekka.hurskainen@env.fi::4dc4c628-d3a4-471f-bc7d-7b6fba74c819" providerId="AD" clId="Web-{DBB71E5B-E991-49A4-9754-C282A213CA28}" dt="2022-06-08T08:23:33.890" v="31" actId="20577"/>
          <ac:spMkLst>
            <pc:docMk/>
            <pc:sldMk cId="1887928976" sldId="276"/>
            <ac:spMk id="4" creationId="{6CF3B37F-FB68-0D43-B48A-2530AFE44518}"/>
          </ac:spMkLst>
        </pc:spChg>
        <pc:spChg chg="mod">
          <ac:chgData name="Hurskainen Pekka" userId="S::pekka.hurskainen@env.fi::4dc4c628-d3a4-471f-bc7d-7b6fba74c819" providerId="AD" clId="Web-{DBB71E5B-E991-49A4-9754-C282A213CA28}" dt="2022-06-08T08:23:22.374" v="30" actId="20577"/>
          <ac:spMkLst>
            <pc:docMk/>
            <pc:sldMk cId="1887928976" sldId="276"/>
            <ac:spMk id="9" creationId="{772B04F6-B78F-4C4B-9EE9-536CC9F182B7}"/>
          </ac:spMkLst>
        </pc:spChg>
      </pc:sldChg>
    </pc:docChg>
  </pc:docChgLst>
  <pc:docChgLst>
    <pc:chgData name="Hurskainen Pekka" userId="4dc4c628-d3a4-471f-bc7d-7b6fba74c819" providerId="ADAL" clId="{4DF67996-67B7-4E81-B38F-31F837390B79}"/>
    <pc:docChg chg="undo custSel addSld modSld">
      <pc:chgData name="Hurskainen Pekka" userId="4dc4c628-d3a4-471f-bc7d-7b6fba74c819" providerId="ADAL" clId="{4DF67996-67B7-4E81-B38F-31F837390B79}" dt="2022-06-07T08:18:28.006" v="666" actId="20577"/>
      <pc:docMkLst>
        <pc:docMk/>
      </pc:docMkLst>
      <pc:sldChg chg="modSp mod">
        <pc:chgData name="Hurskainen Pekka" userId="4dc4c628-d3a4-471f-bc7d-7b6fba74c819" providerId="ADAL" clId="{4DF67996-67B7-4E81-B38F-31F837390B79}" dt="2022-06-07T08:03:10.865" v="574" actId="962"/>
        <pc:sldMkLst>
          <pc:docMk/>
          <pc:sldMk cId="2542716747" sldId="261"/>
        </pc:sldMkLst>
        <pc:spChg chg="mod">
          <ac:chgData name="Hurskainen Pekka" userId="4dc4c628-d3a4-471f-bc7d-7b6fba74c819" providerId="ADAL" clId="{4DF67996-67B7-4E81-B38F-31F837390B79}" dt="2022-06-07T07:38:30.049" v="1" actId="113"/>
          <ac:spMkLst>
            <pc:docMk/>
            <pc:sldMk cId="2542716747" sldId="261"/>
            <ac:spMk id="20" creationId="{27AED5FC-19DA-428B-9191-D0AF98C22079}"/>
          </ac:spMkLst>
        </pc:spChg>
        <pc:picChg chg="mod">
          <ac:chgData name="Hurskainen Pekka" userId="4dc4c628-d3a4-471f-bc7d-7b6fba74c819" providerId="ADAL" clId="{4DF67996-67B7-4E81-B38F-31F837390B79}" dt="2022-06-07T07:39:25.677" v="6" actId="962"/>
          <ac:picMkLst>
            <pc:docMk/>
            <pc:sldMk cId="2542716747" sldId="261"/>
            <ac:picMk id="7" creationId="{53F0E014-BD82-7D46-B633-9A5D4B131E6B}"/>
          </ac:picMkLst>
        </pc:picChg>
        <pc:picChg chg="mod">
          <ac:chgData name="Hurskainen Pekka" userId="4dc4c628-d3a4-471f-bc7d-7b6fba74c819" providerId="ADAL" clId="{4DF67996-67B7-4E81-B38F-31F837390B79}" dt="2022-06-07T07:39:24.271" v="5" actId="962"/>
          <ac:picMkLst>
            <pc:docMk/>
            <pc:sldMk cId="2542716747" sldId="261"/>
            <ac:picMk id="11" creationId="{B51745CF-0584-2343-A396-E6BF5D61E449}"/>
          </ac:picMkLst>
        </pc:picChg>
        <pc:picChg chg="mod">
          <ac:chgData name="Hurskainen Pekka" userId="4dc4c628-d3a4-471f-bc7d-7b6fba74c819" providerId="ADAL" clId="{4DF67996-67B7-4E81-B38F-31F837390B79}" dt="2022-06-07T07:39:17.968" v="3" actId="962"/>
          <ac:picMkLst>
            <pc:docMk/>
            <pc:sldMk cId="2542716747" sldId="261"/>
            <ac:picMk id="16" creationId="{1C110DB1-1B24-49E4-968B-AFAF02CFC0CE}"/>
          </ac:picMkLst>
        </pc:picChg>
        <pc:picChg chg="mod">
          <ac:chgData name="Hurskainen Pekka" userId="4dc4c628-d3a4-471f-bc7d-7b6fba74c819" providerId="ADAL" clId="{4DF67996-67B7-4E81-B38F-31F837390B79}" dt="2022-06-07T07:39:20.692" v="4" actId="962"/>
          <ac:picMkLst>
            <pc:docMk/>
            <pc:sldMk cId="2542716747" sldId="261"/>
            <ac:picMk id="17" creationId="{E5B2BD70-3EA6-4184-9631-0D8AC98E5D56}"/>
          </ac:picMkLst>
        </pc:picChg>
        <pc:picChg chg="mod">
          <ac:chgData name="Hurskainen Pekka" userId="4dc4c628-d3a4-471f-bc7d-7b6fba74c819" providerId="ADAL" clId="{4DF67996-67B7-4E81-B38F-31F837390B79}" dt="2022-06-07T08:03:10.865" v="574" actId="962"/>
          <ac:picMkLst>
            <pc:docMk/>
            <pc:sldMk cId="2542716747" sldId="261"/>
            <ac:picMk id="35" creationId="{8A405CF7-DF4B-F14C-9E86-582CF9AEC996}"/>
          </ac:picMkLst>
        </pc:picChg>
        <pc:picChg chg="mod">
          <ac:chgData name="Hurskainen Pekka" userId="4dc4c628-d3a4-471f-bc7d-7b6fba74c819" providerId="ADAL" clId="{4DF67996-67B7-4E81-B38F-31F837390B79}" dt="2022-06-07T08:03:04.776" v="573" actId="962"/>
          <ac:picMkLst>
            <pc:docMk/>
            <pc:sldMk cId="2542716747" sldId="261"/>
            <ac:picMk id="36" creationId="{BCF61FC5-8CF6-A64E-874D-C6728FD2BB9D}"/>
          </ac:picMkLst>
        </pc:picChg>
        <pc:picChg chg="mod">
          <ac:chgData name="Hurskainen Pekka" userId="4dc4c628-d3a4-471f-bc7d-7b6fba74c819" providerId="ADAL" clId="{4DF67996-67B7-4E81-B38F-31F837390B79}" dt="2022-06-07T07:39:11.501" v="2" actId="962"/>
          <ac:picMkLst>
            <pc:docMk/>
            <pc:sldMk cId="2542716747" sldId="261"/>
            <ac:picMk id="38" creationId="{F73F9EC8-E065-F842-A3AE-26DED250A4AA}"/>
          </ac:picMkLst>
        </pc:picChg>
      </pc:sldChg>
      <pc:sldChg chg="modSp mod">
        <pc:chgData name="Hurskainen Pekka" userId="4dc4c628-d3a4-471f-bc7d-7b6fba74c819" providerId="ADAL" clId="{4DF67996-67B7-4E81-B38F-31F837390B79}" dt="2022-06-07T08:03:15.593" v="576" actId="962"/>
        <pc:sldMkLst>
          <pc:docMk/>
          <pc:sldMk cId="1162589958" sldId="263"/>
        </pc:sldMkLst>
        <pc:spChg chg="mod">
          <ac:chgData name="Hurskainen Pekka" userId="4dc4c628-d3a4-471f-bc7d-7b6fba74c819" providerId="ADAL" clId="{4DF67996-67B7-4E81-B38F-31F837390B79}" dt="2022-06-07T07:41:43.827" v="14" actId="114"/>
          <ac:spMkLst>
            <pc:docMk/>
            <pc:sldMk cId="1162589958" sldId="263"/>
            <ac:spMk id="17" creationId="{AF3E6766-3528-4BEF-9D29-C9F7D48AE039}"/>
          </ac:spMkLst>
        </pc:spChg>
        <pc:picChg chg="mod">
          <ac:chgData name="Hurskainen Pekka" userId="4dc4c628-d3a4-471f-bc7d-7b6fba74c819" providerId="ADAL" clId="{4DF67996-67B7-4E81-B38F-31F837390B79}" dt="2022-06-07T07:41:28.143" v="10" actId="962"/>
          <ac:picMkLst>
            <pc:docMk/>
            <pc:sldMk cId="1162589958" sldId="263"/>
            <ac:picMk id="3" creationId="{48EB08A8-1F07-524A-992B-4007CA7C4160}"/>
          </ac:picMkLst>
        </pc:picChg>
        <pc:picChg chg="mod">
          <ac:chgData name="Hurskainen Pekka" userId="4dc4c628-d3a4-471f-bc7d-7b6fba74c819" providerId="ADAL" clId="{4DF67996-67B7-4E81-B38F-31F837390B79}" dt="2022-06-07T07:41:21.693" v="7" actId="962"/>
          <ac:picMkLst>
            <pc:docMk/>
            <pc:sldMk cId="1162589958" sldId="263"/>
            <ac:picMk id="4" creationId="{47FCE100-41E8-1A47-B9C6-B98B42429C6B}"/>
          </ac:picMkLst>
        </pc:picChg>
        <pc:picChg chg="mod">
          <ac:chgData name="Hurskainen Pekka" userId="4dc4c628-d3a4-471f-bc7d-7b6fba74c819" providerId="ADAL" clId="{4DF67996-67B7-4E81-B38F-31F837390B79}" dt="2022-06-07T08:03:15.593" v="576" actId="962"/>
          <ac:picMkLst>
            <pc:docMk/>
            <pc:sldMk cId="1162589958" sldId="263"/>
            <ac:picMk id="5" creationId="{B78964F7-6615-5248-876D-77F677B89ADC}"/>
          </ac:picMkLst>
        </pc:picChg>
        <pc:picChg chg="mod">
          <ac:chgData name="Hurskainen Pekka" userId="4dc4c628-d3a4-471f-bc7d-7b6fba74c819" providerId="ADAL" clId="{4DF67996-67B7-4E81-B38F-31F837390B79}" dt="2022-06-07T07:41:29.250" v="11" actId="962"/>
          <ac:picMkLst>
            <pc:docMk/>
            <pc:sldMk cId="1162589958" sldId="263"/>
            <ac:picMk id="10" creationId="{1CF4FD31-B46A-F547-8FD7-778213EF86AE}"/>
          </ac:picMkLst>
        </pc:picChg>
        <pc:picChg chg="mod">
          <ac:chgData name="Hurskainen Pekka" userId="4dc4c628-d3a4-471f-bc7d-7b6fba74c819" providerId="ADAL" clId="{4DF67996-67B7-4E81-B38F-31F837390B79}" dt="2022-06-07T08:03:13.369" v="575" actId="962"/>
          <ac:picMkLst>
            <pc:docMk/>
            <pc:sldMk cId="1162589958" sldId="263"/>
            <ac:picMk id="11" creationId="{F4CAA0A3-263E-DE4D-9AC9-2B34B45FD0C5}"/>
          </ac:picMkLst>
        </pc:picChg>
        <pc:picChg chg="mod">
          <ac:chgData name="Hurskainen Pekka" userId="4dc4c628-d3a4-471f-bc7d-7b6fba74c819" providerId="ADAL" clId="{4DF67996-67B7-4E81-B38F-31F837390B79}" dt="2022-06-07T07:41:23.987" v="8" actId="962"/>
          <ac:picMkLst>
            <pc:docMk/>
            <pc:sldMk cId="1162589958" sldId="263"/>
            <ac:picMk id="13" creationId="{47CE241A-E12A-410B-88F9-7E253A72ACA1}"/>
          </ac:picMkLst>
        </pc:picChg>
        <pc:picChg chg="mod">
          <ac:chgData name="Hurskainen Pekka" userId="4dc4c628-d3a4-471f-bc7d-7b6fba74c819" providerId="ADAL" clId="{4DF67996-67B7-4E81-B38F-31F837390B79}" dt="2022-06-07T07:41:25.889" v="9" actId="962"/>
          <ac:picMkLst>
            <pc:docMk/>
            <pc:sldMk cId="1162589958" sldId="263"/>
            <ac:picMk id="14" creationId="{DEBE357D-09C3-4757-901F-9F47F378392A}"/>
          </ac:picMkLst>
        </pc:picChg>
      </pc:sldChg>
      <pc:sldChg chg="modSp mod">
        <pc:chgData name="Hurskainen Pekka" userId="4dc4c628-d3a4-471f-bc7d-7b6fba74c819" providerId="ADAL" clId="{4DF67996-67B7-4E81-B38F-31F837390B79}" dt="2022-06-07T07:56:37.258" v="452"/>
        <pc:sldMkLst>
          <pc:docMk/>
          <pc:sldMk cId="1016105789" sldId="264"/>
        </pc:sldMkLst>
        <pc:spChg chg="mod">
          <ac:chgData name="Hurskainen Pekka" userId="4dc4c628-d3a4-471f-bc7d-7b6fba74c819" providerId="ADAL" clId="{4DF67996-67B7-4E81-B38F-31F837390B79}" dt="2022-06-07T07:56:37.258" v="452"/>
          <ac:spMkLst>
            <pc:docMk/>
            <pc:sldMk cId="1016105789" sldId="264"/>
            <ac:spMk id="4" creationId="{6CF3B37F-FB68-0D43-B48A-2530AFE44518}"/>
          </ac:spMkLst>
        </pc:spChg>
        <pc:spChg chg="mod">
          <ac:chgData name="Hurskainen Pekka" userId="4dc4c628-d3a4-471f-bc7d-7b6fba74c819" providerId="ADAL" clId="{4DF67996-67B7-4E81-B38F-31F837390B79}" dt="2022-06-07T07:56:24.209" v="448" actId="20577"/>
          <ac:spMkLst>
            <pc:docMk/>
            <pc:sldMk cId="1016105789" sldId="264"/>
            <ac:spMk id="9" creationId="{772B04F6-B78F-4C4B-9EE9-536CC9F182B7}"/>
          </ac:spMkLst>
        </pc:spChg>
        <pc:picChg chg="mod">
          <ac:chgData name="Hurskainen Pekka" userId="4dc4c628-d3a4-471f-bc7d-7b6fba74c819" providerId="ADAL" clId="{4DF67996-67B7-4E81-B38F-31F837390B79}" dt="2022-06-07T07:43:00.733" v="23" actId="962"/>
          <ac:picMkLst>
            <pc:docMk/>
            <pc:sldMk cId="1016105789" sldId="264"/>
            <ac:picMk id="10" creationId="{2FA0B7BF-2F9F-473E-9FA1-DA063E3F13CF}"/>
          </ac:picMkLst>
        </pc:picChg>
        <pc:picChg chg="mod">
          <ac:chgData name="Hurskainen Pekka" userId="4dc4c628-d3a4-471f-bc7d-7b6fba74c819" providerId="ADAL" clId="{4DF67996-67B7-4E81-B38F-31F837390B79}" dt="2022-06-07T07:43:00.733" v="23" actId="962"/>
          <ac:picMkLst>
            <pc:docMk/>
            <pc:sldMk cId="1016105789" sldId="264"/>
            <ac:picMk id="11" creationId="{67EC23AA-AFCF-45BB-81CC-1D20E8ACD9FE}"/>
          </ac:picMkLst>
        </pc:picChg>
        <pc:picChg chg="mod">
          <ac:chgData name="Hurskainen Pekka" userId="4dc4c628-d3a4-471f-bc7d-7b6fba74c819" providerId="ADAL" clId="{4DF67996-67B7-4E81-B38F-31F837390B79}" dt="2022-06-07T07:43:00.733" v="23" actId="962"/>
          <ac:picMkLst>
            <pc:docMk/>
            <pc:sldMk cId="1016105789" sldId="264"/>
            <ac:picMk id="12" creationId="{DF399894-A116-45C7-870E-7EDA953E8563}"/>
          </ac:picMkLst>
        </pc:picChg>
      </pc:sldChg>
      <pc:sldChg chg="modSp mod">
        <pc:chgData name="Hurskainen Pekka" userId="4dc4c628-d3a4-471f-bc7d-7b6fba74c819" providerId="ADAL" clId="{4DF67996-67B7-4E81-B38F-31F837390B79}" dt="2022-06-07T07:43:04.961" v="24" actId="962"/>
        <pc:sldMkLst>
          <pc:docMk/>
          <pc:sldMk cId="3407364949" sldId="265"/>
        </pc:sldMkLst>
        <pc:picChg chg="mod">
          <ac:chgData name="Hurskainen Pekka" userId="4dc4c628-d3a4-471f-bc7d-7b6fba74c819" providerId="ADAL" clId="{4DF67996-67B7-4E81-B38F-31F837390B79}" dt="2022-06-07T07:43:04.961" v="24" actId="962"/>
          <ac:picMkLst>
            <pc:docMk/>
            <pc:sldMk cId="3407364949" sldId="265"/>
            <ac:picMk id="12" creationId="{1D07EA07-F239-4556-8939-83800AFD0BB0}"/>
          </ac:picMkLst>
        </pc:picChg>
        <pc:picChg chg="mod">
          <ac:chgData name="Hurskainen Pekka" userId="4dc4c628-d3a4-471f-bc7d-7b6fba74c819" providerId="ADAL" clId="{4DF67996-67B7-4E81-B38F-31F837390B79}" dt="2022-06-07T07:43:04.961" v="24" actId="962"/>
          <ac:picMkLst>
            <pc:docMk/>
            <pc:sldMk cId="3407364949" sldId="265"/>
            <ac:picMk id="13" creationId="{C62C74DA-1272-44FB-A1AE-CAED202025AD}"/>
          </ac:picMkLst>
        </pc:picChg>
        <pc:picChg chg="mod">
          <ac:chgData name="Hurskainen Pekka" userId="4dc4c628-d3a4-471f-bc7d-7b6fba74c819" providerId="ADAL" clId="{4DF67996-67B7-4E81-B38F-31F837390B79}" dt="2022-06-07T07:43:04.961" v="24" actId="962"/>
          <ac:picMkLst>
            <pc:docMk/>
            <pc:sldMk cId="3407364949" sldId="265"/>
            <ac:picMk id="14" creationId="{BD568788-0DF7-4891-BAF5-596F2D3162E9}"/>
          </ac:picMkLst>
        </pc:picChg>
      </pc:sldChg>
      <pc:sldChg chg="modSp mod">
        <pc:chgData name="Hurskainen Pekka" userId="4dc4c628-d3a4-471f-bc7d-7b6fba74c819" providerId="ADAL" clId="{4DF67996-67B7-4E81-B38F-31F837390B79}" dt="2022-06-07T07:43:09.470" v="25" actId="962"/>
        <pc:sldMkLst>
          <pc:docMk/>
          <pc:sldMk cId="1170929151" sldId="266"/>
        </pc:sldMkLst>
        <pc:picChg chg="mod">
          <ac:chgData name="Hurskainen Pekka" userId="4dc4c628-d3a4-471f-bc7d-7b6fba74c819" providerId="ADAL" clId="{4DF67996-67B7-4E81-B38F-31F837390B79}" dt="2022-06-07T07:43:09.470" v="25" actId="962"/>
          <ac:picMkLst>
            <pc:docMk/>
            <pc:sldMk cId="1170929151" sldId="266"/>
            <ac:picMk id="10" creationId="{9216BB8B-69B5-482B-9FBF-EBDBB33F32A4}"/>
          </ac:picMkLst>
        </pc:picChg>
        <pc:picChg chg="mod">
          <ac:chgData name="Hurskainen Pekka" userId="4dc4c628-d3a4-471f-bc7d-7b6fba74c819" providerId="ADAL" clId="{4DF67996-67B7-4E81-B38F-31F837390B79}" dt="2022-06-07T07:43:09.470" v="25" actId="962"/>
          <ac:picMkLst>
            <pc:docMk/>
            <pc:sldMk cId="1170929151" sldId="266"/>
            <ac:picMk id="11" creationId="{A5D76535-6E5A-4685-9072-FD801F4B66C7}"/>
          </ac:picMkLst>
        </pc:picChg>
        <pc:picChg chg="mod">
          <ac:chgData name="Hurskainen Pekka" userId="4dc4c628-d3a4-471f-bc7d-7b6fba74c819" providerId="ADAL" clId="{4DF67996-67B7-4E81-B38F-31F837390B79}" dt="2022-06-07T07:43:09.470" v="25" actId="962"/>
          <ac:picMkLst>
            <pc:docMk/>
            <pc:sldMk cId="1170929151" sldId="266"/>
            <ac:picMk id="12" creationId="{04D65146-4468-447A-A2D3-C2A42C8F50AE}"/>
          </ac:picMkLst>
        </pc:picChg>
      </pc:sldChg>
      <pc:sldChg chg="modSp mod">
        <pc:chgData name="Hurskainen Pekka" userId="4dc4c628-d3a4-471f-bc7d-7b6fba74c819" providerId="ADAL" clId="{4DF67996-67B7-4E81-B38F-31F837390B79}" dt="2022-06-07T07:57:09.619" v="532" actId="20577"/>
        <pc:sldMkLst>
          <pc:docMk/>
          <pc:sldMk cId="3895092045" sldId="267"/>
        </pc:sldMkLst>
        <pc:spChg chg="mod">
          <ac:chgData name="Hurskainen Pekka" userId="4dc4c628-d3a4-471f-bc7d-7b6fba74c819" providerId="ADAL" clId="{4DF67996-67B7-4E81-B38F-31F837390B79}" dt="2022-06-07T07:57:09.619" v="532" actId="20577"/>
          <ac:spMkLst>
            <pc:docMk/>
            <pc:sldMk cId="3895092045" sldId="267"/>
            <ac:spMk id="4" creationId="{E5E15F62-C979-5341-A54A-22336498AF2D}"/>
          </ac:spMkLst>
        </pc:spChg>
        <pc:spChg chg="mod">
          <ac:chgData name="Hurskainen Pekka" userId="4dc4c628-d3a4-471f-bc7d-7b6fba74c819" providerId="ADAL" clId="{4DF67996-67B7-4E81-B38F-31F837390B79}" dt="2022-06-07T07:45:54.564" v="108" actId="20577"/>
          <ac:spMkLst>
            <pc:docMk/>
            <pc:sldMk cId="3895092045" sldId="267"/>
            <ac:spMk id="7" creationId="{2CB8352C-D077-9D4C-A648-96629D3211A9}"/>
          </ac:spMkLst>
        </pc:spChg>
        <pc:picChg chg="mod">
          <ac:chgData name="Hurskainen Pekka" userId="4dc4c628-d3a4-471f-bc7d-7b6fba74c819" providerId="ADAL" clId="{4DF67996-67B7-4E81-B38F-31F837390B79}" dt="2022-06-07T07:42:43.589" v="21" actId="962"/>
          <ac:picMkLst>
            <pc:docMk/>
            <pc:sldMk cId="3895092045" sldId="267"/>
            <ac:picMk id="5" creationId="{E8A8B515-EDCD-274D-8CE1-7CFFF2D722BE}"/>
          </ac:picMkLst>
        </pc:picChg>
        <pc:picChg chg="mod">
          <ac:chgData name="Hurskainen Pekka" userId="4dc4c628-d3a4-471f-bc7d-7b6fba74c819" providerId="ADAL" clId="{4DF67996-67B7-4E81-B38F-31F837390B79}" dt="2022-06-07T07:42:47.530" v="22" actId="962"/>
          <ac:picMkLst>
            <pc:docMk/>
            <pc:sldMk cId="3895092045" sldId="267"/>
            <ac:picMk id="6" creationId="{46820FB9-6EBF-F94B-A0EC-0CF70783AFA7}"/>
          </ac:picMkLst>
        </pc:picChg>
        <pc:picChg chg="mod">
          <ac:chgData name="Hurskainen Pekka" userId="4dc4c628-d3a4-471f-bc7d-7b6fba74c819" providerId="ADAL" clId="{4DF67996-67B7-4E81-B38F-31F837390B79}" dt="2022-06-07T07:42:47.530" v="22" actId="962"/>
          <ac:picMkLst>
            <pc:docMk/>
            <pc:sldMk cId="3895092045" sldId="267"/>
            <ac:picMk id="8" creationId="{21EC7D06-E22C-4424-8AF8-E7410CC7C6BC}"/>
          </ac:picMkLst>
        </pc:picChg>
        <pc:picChg chg="mod">
          <ac:chgData name="Hurskainen Pekka" userId="4dc4c628-d3a4-471f-bc7d-7b6fba74c819" providerId="ADAL" clId="{4DF67996-67B7-4E81-B38F-31F837390B79}" dt="2022-06-07T07:42:47.530" v="22" actId="962"/>
          <ac:picMkLst>
            <pc:docMk/>
            <pc:sldMk cId="3895092045" sldId="267"/>
            <ac:picMk id="9" creationId="{6655A6C4-9922-49E9-8F59-9A5BF8E59D0E}"/>
          </ac:picMkLst>
        </pc:picChg>
      </pc:sldChg>
      <pc:sldChg chg="modSp mod">
        <pc:chgData name="Hurskainen Pekka" userId="4dc4c628-d3a4-471f-bc7d-7b6fba74c819" providerId="ADAL" clId="{4DF67996-67B7-4E81-B38F-31F837390B79}" dt="2022-06-07T07:43:41.339" v="26" actId="962"/>
        <pc:sldMkLst>
          <pc:docMk/>
          <pc:sldMk cId="1288311268" sldId="268"/>
        </pc:sldMkLst>
        <pc:picChg chg="mod">
          <ac:chgData name="Hurskainen Pekka" userId="4dc4c628-d3a4-471f-bc7d-7b6fba74c819" providerId="ADAL" clId="{4DF67996-67B7-4E81-B38F-31F837390B79}" dt="2022-06-07T07:43:41.339" v="26" actId="962"/>
          <ac:picMkLst>
            <pc:docMk/>
            <pc:sldMk cId="1288311268" sldId="268"/>
            <ac:picMk id="11" creationId="{D1C70224-6ABF-46B8-8076-95DA5E44E2FB}"/>
          </ac:picMkLst>
        </pc:picChg>
        <pc:picChg chg="mod">
          <ac:chgData name="Hurskainen Pekka" userId="4dc4c628-d3a4-471f-bc7d-7b6fba74c819" providerId="ADAL" clId="{4DF67996-67B7-4E81-B38F-31F837390B79}" dt="2022-06-07T07:43:41.339" v="26" actId="962"/>
          <ac:picMkLst>
            <pc:docMk/>
            <pc:sldMk cId="1288311268" sldId="268"/>
            <ac:picMk id="12" creationId="{26556E71-34F1-483F-ABDC-2CE5E282DCD2}"/>
          </ac:picMkLst>
        </pc:picChg>
        <pc:picChg chg="mod">
          <ac:chgData name="Hurskainen Pekka" userId="4dc4c628-d3a4-471f-bc7d-7b6fba74c819" providerId="ADAL" clId="{4DF67996-67B7-4E81-B38F-31F837390B79}" dt="2022-06-07T07:43:41.339" v="26" actId="962"/>
          <ac:picMkLst>
            <pc:docMk/>
            <pc:sldMk cId="1288311268" sldId="268"/>
            <ac:picMk id="13" creationId="{AF985CA9-C9B4-480D-B9B1-47EA03893B69}"/>
          </ac:picMkLst>
        </pc:picChg>
      </pc:sldChg>
      <pc:sldChg chg="modSp mod">
        <pc:chgData name="Hurskainen Pekka" userId="4dc4c628-d3a4-471f-bc7d-7b6fba74c819" providerId="ADAL" clId="{4DF67996-67B7-4E81-B38F-31F837390B79}" dt="2022-06-07T07:43:54.067" v="29" actId="962"/>
        <pc:sldMkLst>
          <pc:docMk/>
          <pc:sldMk cId="1956160385" sldId="269"/>
        </pc:sldMkLst>
        <pc:picChg chg="mod">
          <ac:chgData name="Hurskainen Pekka" userId="4dc4c628-d3a4-471f-bc7d-7b6fba74c819" providerId="ADAL" clId="{4DF67996-67B7-4E81-B38F-31F837390B79}" dt="2022-06-07T07:43:51.925" v="28" actId="962"/>
          <ac:picMkLst>
            <pc:docMk/>
            <pc:sldMk cId="1956160385" sldId="269"/>
            <ac:picMk id="2" creationId="{835DDE10-EE0E-554F-8ECD-6C8C86417369}"/>
          </ac:picMkLst>
        </pc:picChg>
        <pc:picChg chg="mod">
          <ac:chgData name="Hurskainen Pekka" userId="4dc4c628-d3a4-471f-bc7d-7b6fba74c819" providerId="ADAL" clId="{4DF67996-67B7-4E81-B38F-31F837390B79}" dt="2022-06-07T07:43:50.071" v="27" actId="962"/>
          <ac:picMkLst>
            <pc:docMk/>
            <pc:sldMk cId="1956160385" sldId="269"/>
            <ac:picMk id="3" creationId="{DE421F6C-21AC-574F-998A-4451440E0FCA}"/>
          </ac:picMkLst>
        </pc:picChg>
        <pc:picChg chg="mod">
          <ac:chgData name="Hurskainen Pekka" userId="4dc4c628-d3a4-471f-bc7d-7b6fba74c819" providerId="ADAL" clId="{4DF67996-67B7-4E81-B38F-31F837390B79}" dt="2022-06-07T07:43:50.071" v="27" actId="962"/>
          <ac:picMkLst>
            <pc:docMk/>
            <pc:sldMk cId="1956160385" sldId="269"/>
            <ac:picMk id="8" creationId="{AD22B8B4-CE1F-49DF-9A30-DC46428BFB6F}"/>
          </ac:picMkLst>
        </pc:picChg>
        <pc:picChg chg="mod">
          <ac:chgData name="Hurskainen Pekka" userId="4dc4c628-d3a4-471f-bc7d-7b6fba74c819" providerId="ADAL" clId="{4DF67996-67B7-4E81-B38F-31F837390B79}" dt="2022-06-07T07:43:54.067" v="29" actId="962"/>
          <ac:picMkLst>
            <pc:docMk/>
            <pc:sldMk cId="1956160385" sldId="269"/>
            <ac:picMk id="9" creationId="{95141A78-0264-5B4C-83B5-9F37D4D3C1B7}"/>
          </ac:picMkLst>
        </pc:picChg>
        <pc:picChg chg="mod">
          <ac:chgData name="Hurskainen Pekka" userId="4dc4c628-d3a4-471f-bc7d-7b6fba74c819" providerId="ADAL" clId="{4DF67996-67B7-4E81-B38F-31F837390B79}" dt="2022-06-07T07:43:50.071" v="27" actId="962"/>
          <ac:picMkLst>
            <pc:docMk/>
            <pc:sldMk cId="1956160385" sldId="269"/>
            <ac:picMk id="10" creationId="{36935B17-3074-F947-9DFB-CEE428B2E414}"/>
          </ac:picMkLst>
        </pc:picChg>
        <pc:picChg chg="mod">
          <ac:chgData name="Hurskainen Pekka" userId="4dc4c628-d3a4-471f-bc7d-7b6fba74c819" providerId="ADAL" clId="{4DF67996-67B7-4E81-B38F-31F837390B79}" dt="2022-06-07T07:43:50.071" v="27" actId="962"/>
          <ac:picMkLst>
            <pc:docMk/>
            <pc:sldMk cId="1956160385" sldId="269"/>
            <ac:picMk id="11" creationId="{77461058-C3B6-0340-A29A-535C5E91FD6E}"/>
          </ac:picMkLst>
        </pc:picChg>
      </pc:sldChg>
      <pc:sldChg chg="modSp mod">
        <pc:chgData name="Hurskainen Pekka" userId="4dc4c628-d3a4-471f-bc7d-7b6fba74c819" providerId="ADAL" clId="{4DF67996-67B7-4E81-B38F-31F837390B79}" dt="2022-06-07T08:03:24.518" v="580" actId="962"/>
        <pc:sldMkLst>
          <pc:docMk/>
          <pc:sldMk cId="3998701682" sldId="271"/>
        </pc:sldMkLst>
        <pc:spChg chg="mod">
          <ac:chgData name="Hurskainen Pekka" userId="4dc4c628-d3a4-471f-bc7d-7b6fba74c819" providerId="ADAL" clId="{4DF67996-67B7-4E81-B38F-31F837390B79}" dt="2022-06-07T07:42:28.497" v="19" actId="113"/>
          <ac:spMkLst>
            <pc:docMk/>
            <pc:sldMk cId="3998701682" sldId="271"/>
            <ac:spMk id="17" creationId="{CCF8DFDD-F269-478B-9813-175E3ACF00AD}"/>
          </ac:spMkLst>
        </pc:spChg>
        <pc:picChg chg="mod">
          <ac:chgData name="Hurskainen Pekka" userId="4dc4c628-d3a4-471f-bc7d-7b6fba74c819" providerId="ADAL" clId="{4DF67996-67B7-4E81-B38F-31F837390B79}" dt="2022-06-07T07:42:34.553" v="20" actId="962"/>
          <ac:picMkLst>
            <pc:docMk/>
            <pc:sldMk cId="3998701682" sldId="271"/>
            <ac:picMk id="4" creationId="{47FCE100-41E8-1A47-B9C6-B98B42429C6B}"/>
          </ac:picMkLst>
        </pc:picChg>
        <pc:picChg chg="mod">
          <ac:chgData name="Hurskainen Pekka" userId="4dc4c628-d3a4-471f-bc7d-7b6fba74c819" providerId="ADAL" clId="{4DF67996-67B7-4E81-B38F-31F837390B79}" dt="2022-06-07T08:03:24.518" v="580" actId="962"/>
          <ac:picMkLst>
            <pc:docMk/>
            <pc:sldMk cId="3998701682" sldId="271"/>
            <ac:picMk id="5" creationId="{B78964F7-6615-5248-876D-77F677B89ADC}"/>
          </ac:picMkLst>
        </pc:picChg>
        <pc:picChg chg="mod">
          <ac:chgData name="Hurskainen Pekka" userId="4dc4c628-d3a4-471f-bc7d-7b6fba74c819" providerId="ADAL" clId="{4DF67996-67B7-4E81-B38F-31F837390B79}" dt="2022-06-07T07:42:34.553" v="20" actId="962"/>
          <ac:picMkLst>
            <pc:docMk/>
            <pc:sldMk cId="3998701682" sldId="271"/>
            <ac:picMk id="10" creationId="{25F98456-F944-4837-B878-7E3B304B8278}"/>
          </ac:picMkLst>
        </pc:picChg>
        <pc:picChg chg="mod">
          <ac:chgData name="Hurskainen Pekka" userId="4dc4c628-d3a4-471f-bc7d-7b6fba74c819" providerId="ADAL" clId="{4DF67996-67B7-4E81-B38F-31F837390B79}" dt="2022-06-07T08:03:22.423" v="579" actId="962"/>
          <ac:picMkLst>
            <pc:docMk/>
            <pc:sldMk cId="3998701682" sldId="271"/>
            <ac:picMk id="11" creationId="{F4CAA0A3-263E-DE4D-9AC9-2B34B45FD0C5}"/>
          </ac:picMkLst>
        </pc:picChg>
        <pc:picChg chg="mod">
          <ac:chgData name="Hurskainen Pekka" userId="4dc4c628-d3a4-471f-bc7d-7b6fba74c819" providerId="ADAL" clId="{4DF67996-67B7-4E81-B38F-31F837390B79}" dt="2022-06-07T07:42:34.553" v="20" actId="962"/>
          <ac:picMkLst>
            <pc:docMk/>
            <pc:sldMk cId="3998701682" sldId="271"/>
            <ac:picMk id="13" creationId="{C6430D44-EB55-4AE3-9709-2C327A6406D7}"/>
          </ac:picMkLst>
        </pc:picChg>
        <pc:picChg chg="mod">
          <ac:chgData name="Hurskainen Pekka" userId="4dc4c628-d3a4-471f-bc7d-7b6fba74c819" providerId="ADAL" clId="{4DF67996-67B7-4E81-B38F-31F837390B79}" dt="2022-06-07T07:42:34.553" v="20" actId="962"/>
          <ac:picMkLst>
            <pc:docMk/>
            <pc:sldMk cId="3998701682" sldId="271"/>
            <ac:picMk id="14" creationId="{F37E869D-5313-5649-8D2B-880AC08C4D54}"/>
          </ac:picMkLst>
        </pc:picChg>
        <pc:picChg chg="mod">
          <ac:chgData name="Hurskainen Pekka" userId="4dc4c628-d3a4-471f-bc7d-7b6fba74c819" providerId="ADAL" clId="{4DF67996-67B7-4E81-B38F-31F837390B79}" dt="2022-06-07T07:42:34.553" v="20" actId="962"/>
          <ac:picMkLst>
            <pc:docMk/>
            <pc:sldMk cId="3998701682" sldId="271"/>
            <ac:picMk id="16" creationId="{F0C39C6E-89E6-BF48-911E-B30D78B164CD}"/>
          </ac:picMkLst>
        </pc:picChg>
      </pc:sldChg>
      <pc:sldChg chg="modSp mod">
        <pc:chgData name="Hurskainen Pekka" userId="4dc4c628-d3a4-471f-bc7d-7b6fba74c819" providerId="ADAL" clId="{4DF67996-67B7-4E81-B38F-31F837390B79}" dt="2022-06-07T08:03:20.250" v="578" actId="962"/>
        <pc:sldMkLst>
          <pc:docMk/>
          <pc:sldMk cId="2820261301" sldId="272"/>
        </pc:sldMkLst>
        <pc:spChg chg="mod">
          <ac:chgData name="Hurskainen Pekka" userId="4dc4c628-d3a4-471f-bc7d-7b6fba74c819" providerId="ADAL" clId="{4DF67996-67B7-4E81-B38F-31F837390B79}" dt="2022-06-07T07:42:23.383" v="17" actId="113"/>
          <ac:spMkLst>
            <pc:docMk/>
            <pc:sldMk cId="2820261301" sldId="272"/>
            <ac:spMk id="12" creationId="{8B095250-2C0F-4AD4-AC3D-F248E6282F24}"/>
          </ac:spMkLst>
        </pc:spChg>
        <pc:picChg chg="mod">
          <ac:chgData name="Hurskainen Pekka" userId="4dc4c628-d3a4-471f-bc7d-7b6fba74c819" providerId="ADAL" clId="{4DF67996-67B7-4E81-B38F-31F837390B79}" dt="2022-06-07T07:42:13.691" v="15" actId="962"/>
          <ac:picMkLst>
            <pc:docMk/>
            <pc:sldMk cId="2820261301" sldId="272"/>
            <ac:picMk id="3" creationId="{3118C1AE-A20D-5C4D-9799-8CFC5FE26FC6}"/>
          </ac:picMkLst>
        </pc:picChg>
        <pc:picChg chg="mod">
          <ac:chgData name="Hurskainen Pekka" userId="4dc4c628-d3a4-471f-bc7d-7b6fba74c819" providerId="ADAL" clId="{4DF67996-67B7-4E81-B38F-31F837390B79}" dt="2022-06-07T07:42:13.691" v="15" actId="962"/>
          <ac:picMkLst>
            <pc:docMk/>
            <pc:sldMk cId="2820261301" sldId="272"/>
            <ac:picMk id="7" creationId="{F573592D-75F3-2B46-B458-82E5F20B9A6A}"/>
          </ac:picMkLst>
        </pc:picChg>
        <pc:picChg chg="mod">
          <ac:chgData name="Hurskainen Pekka" userId="4dc4c628-d3a4-471f-bc7d-7b6fba74c819" providerId="ADAL" clId="{4DF67996-67B7-4E81-B38F-31F837390B79}" dt="2022-06-07T07:42:13.691" v="15" actId="962"/>
          <ac:picMkLst>
            <pc:docMk/>
            <pc:sldMk cId="2820261301" sldId="272"/>
            <ac:picMk id="9" creationId="{F4F7A429-59C6-456F-931C-1D8697E3C9BA}"/>
          </ac:picMkLst>
        </pc:picChg>
        <pc:picChg chg="mod">
          <ac:chgData name="Hurskainen Pekka" userId="4dc4c628-d3a4-471f-bc7d-7b6fba74c819" providerId="ADAL" clId="{4DF67996-67B7-4E81-B38F-31F837390B79}" dt="2022-06-07T07:42:13.691" v="15" actId="962"/>
          <ac:picMkLst>
            <pc:docMk/>
            <pc:sldMk cId="2820261301" sldId="272"/>
            <ac:picMk id="10" creationId="{0CA008F4-CE77-4FFC-B61F-D9E717A77D0C}"/>
          </ac:picMkLst>
        </pc:picChg>
        <pc:picChg chg="mod">
          <ac:chgData name="Hurskainen Pekka" userId="4dc4c628-d3a4-471f-bc7d-7b6fba74c819" providerId="ADAL" clId="{4DF67996-67B7-4E81-B38F-31F837390B79}" dt="2022-06-07T08:03:20.250" v="578" actId="962"/>
          <ac:picMkLst>
            <pc:docMk/>
            <pc:sldMk cId="2820261301" sldId="272"/>
            <ac:picMk id="35" creationId="{8A405CF7-DF4B-F14C-9E86-582CF9AEC996}"/>
          </ac:picMkLst>
        </pc:picChg>
        <pc:picChg chg="mod">
          <ac:chgData name="Hurskainen Pekka" userId="4dc4c628-d3a4-471f-bc7d-7b6fba74c819" providerId="ADAL" clId="{4DF67996-67B7-4E81-B38F-31F837390B79}" dt="2022-06-07T08:03:17.930" v="577" actId="962"/>
          <ac:picMkLst>
            <pc:docMk/>
            <pc:sldMk cId="2820261301" sldId="272"/>
            <ac:picMk id="36" creationId="{BCF61FC5-8CF6-A64E-874D-C6728FD2BB9D}"/>
          </ac:picMkLst>
        </pc:picChg>
        <pc:picChg chg="mod">
          <ac:chgData name="Hurskainen Pekka" userId="4dc4c628-d3a4-471f-bc7d-7b6fba74c819" providerId="ADAL" clId="{4DF67996-67B7-4E81-B38F-31F837390B79}" dt="2022-06-07T07:42:13.691" v="15" actId="962"/>
          <ac:picMkLst>
            <pc:docMk/>
            <pc:sldMk cId="2820261301" sldId="272"/>
            <ac:picMk id="38" creationId="{F73F9EC8-E065-F842-A3AE-26DED250A4AA}"/>
          </ac:picMkLst>
        </pc:picChg>
      </pc:sldChg>
      <pc:sldChg chg="modSp add mod">
        <pc:chgData name="Hurskainen Pekka" userId="4dc4c628-d3a4-471f-bc7d-7b6fba74c819" providerId="ADAL" clId="{4DF67996-67B7-4E81-B38F-31F837390B79}" dt="2022-06-07T07:58:10.566" v="542" actId="6549"/>
        <pc:sldMkLst>
          <pc:docMk/>
          <pc:sldMk cId="3790378981" sldId="273"/>
        </pc:sldMkLst>
        <pc:spChg chg="mod">
          <ac:chgData name="Hurskainen Pekka" userId="4dc4c628-d3a4-471f-bc7d-7b6fba74c819" providerId="ADAL" clId="{4DF67996-67B7-4E81-B38F-31F837390B79}" dt="2022-06-07T07:58:10.566" v="542" actId="6549"/>
          <ac:spMkLst>
            <pc:docMk/>
            <pc:sldMk cId="3790378981" sldId="273"/>
            <ac:spMk id="4" creationId="{6CF3B37F-FB68-0D43-B48A-2530AFE44518}"/>
          </ac:spMkLst>
        </pc:spChg>
        <pc:spChg chg="mod">
          <ac:chgData name="Hurskainen Pekka" userId="4dc4c628-d3a4-471f-bc7d-7b6fba74c819" providerId="ADAL" clId="{4DF67996-67B7-4E81-B38F-31F837390B79}" dt="2022-06-07T07:57:56.987" v="540" actId="20577"/>
          <ac:spMkLst>
            <pc:docMk/>
            <pc:sldMk cId="3790378981" sldId="273"/>
            <ac:spMk id="9" creationId="{772B04F6-B78F-4C4B-9EE9-536CC9F182B7}"/>
          </ac:spMkLst>
        </pc:spChg>
      </pc:sldChg>
      <pc:sldChg chg="modSp add mod">
        <pc:chgData name="Hurskainen Pekka" userId="4dc4c628-d3a4-471f-bc7d-7b6fba74c819" providerId="ADAL" clId="{4DF67996-67B7-4E81-B38F-31F837390B79}" dt="2022-06-07T08:09:47.146" v="581" actId="6549"/>
        <pc:sldMkLst>
          <pc:docMk/>
          <pc:sldMk cId="2722313389" sldId="274"/>
        </pc:sldMkLst>
        <pc:spChg chg="mod">
          <ac:chgData name="Hurskainen Pekka" userId="4dc4c628-d3a4-471f-bc7d-7b6fba74c819" providerId="ADAL" clId="{4DF67996-67B7-4E81-B38F-31F837390B79}" dt="2022-06-07T08:09:47.146" v="581" actId="6549"/>
          <ac:spMkLst>
            <pc:docMk/>
            <pc:sldMk cId="2722313389" sldId="274"/>
            <ac:spMk id="4" creationId="{6CF3B37F-FB68-0D43-B48A-2530AFE44518}"/>
          </ac:spMkLst>
        </pc:spChg>
        <pc:spChg chg="mod">
          <ac:chgData name="Hurskainen Pekka" userId="4dc4c628-d3a4-471f-bc7d-7b6fba74c819" providerId="ADAL" clId="{4DF67996-67B7-4E81-B38F-31F837390B79}" dt="2022-06-07T07:58:35.857" v="561" actId="20577"/>
          <ac:spMkLst>
            <pc:docMk/>
            <pc:sldMk cId="2722313389" sldId="274"/>
            <ac:spMk id="9" creationId="{772B04F6-B78F-4C4B-9EE9-536CC9F182B7}"/>
          </ac:spMkLst>
        </pc:spChg>
      </pc:sldChg>
      <pc:sldChg chg="modSp add mod">
        <pc:chgData name="Hurskainen Pekka" userId="4dc4c628-d3a4-471f-bc7d-7b6fba74c819" providerId="ADAL" clId="{4DF67996-67B7-4E81-B38F-31F837390B79}" dt="2022-06-07T08:18:28.006" v="666" actId="20577"/>
        <pc:sldMkLst>
          <pc:docMk/>
          <pc:sldMk cId="3073128709" sldId="275"/>
        </pc:sldMkLst>
        <pc:spChg chg="mod">
          <ac:chgData name="Hurskainen Pekka" userId="4dc4c628-d3a4-471f-bc7d-7b6fba74c819" providerId="ADAL" clId="{4DF67996-67B7-4E81-B38F-31F837390B79}" dt="2022-06-07T08:18:28.006" v="666" actId="20577"/>
          <ac:spMkLst>
            <pc:docMk/>
            <pc:sldMk cId="3073128709" sldId="275"/>
            <ac:spMk id="4" creationId="{6CF3B37F-FB68-0D43-B48A-2530AFE44518}"/>
          </ac:spMkLst>
        </pc:spChg>
        <pc:spChg chg="mod">
          <ac:chgData name="Hurskainen Pekka" userId="4dc4c628-d3a4-471f-bc7d-7b6fba74c819" providerId="ADAL" clId="{4DF67996-67B7-4E81-B38F-31F837390B79}" dt="2022-06-07T08:11:54.783" v="601" actId="20577"/>
          <ac:spMkLst>
            <pc:docMk/>
            <pc:sldMk cId="3073128709" sldId="275"/>
            <ac:spMk id="9" creationId="{772B04F6-B78F-4C4B-9EE9-536CC9F182B7}"/>
          </ac:spMkLst>
        </pc:spChg>
      </pc:sldChg>
    </pc:docChg>
  </pc:docChgLst>
  <pc:docChgLst>
    <pc:chgData name="Arola Terhi" userId="S::terhi.arola@env.fi::aa228c80-b492-462f-8675-80632278ffc5" providerId="AD" clId="Web-{3E266300-3ED7-40FB-B94A-C7F25262E1B5}"/>
    <pc:docChg chg="modSld">
      <pc:chgData name="Arola Terhi" userId="S::terhi.arola@env.fi::aa228c80-b492-462f-8675-80632278ffc5" providerId="AD" clId="Web-{3E266300-3ED7-40FB-B94A-C7F25262E1B5}" dt="2022-06-09T07:19:27.803" v="4" actId="20577"/>
      <pc:docMkLst>
        <pc:docMk/>
      </pc:docMkLst>
      <pc:sldChg chg="modSp">
        <pc:chgData name="Arola Terhi" userId="S::terhi.arola@env.fi::aa228c80-b492-462f-8675-80632278ffc5" providerId="AD" clId="Web-{3E266300-3ED7-40FB-B94A-C7F25262E1B5}" dt="2022-06-09T07:19:27.803" v="4" actId="20577"/>
        <pc:sldMkLst>
          <pc:docMk/>
          <pc:sldMk cId="3407364949" sldId="265"/>
        </pc:sldMkLst>
        <pc:spChg chg="mod">
          <ac:chgData name="Arola Terhi" userId="S::terhi.arola@env.fi::aa228c80-b492-462f-8675-80632278ffc5" providerId="AD" clId="Web-{3E266300-3ED7-40FB-B94A-C7F25262E1B5}" dt="2022-06-09T07:18:25.833" v="0" actId="20577"/>
          <ac:spMkLst>
            <pc:docMk/>
            <pc:sldMk cId="3407364949" sldId="265"/>
            <ac:spMk id="5" creationId="{A6DAF69D-DAE4-D640-AA9E-C487B7E7FB81}"/>
          </ac:spMkLst>
        </pc:spChg>
        <pc:spChg chg="mod">
          <ac:chgData name="Arola Terhi" userId="S::terhi.arola@env.fi::aa228c80-b492-462f-8675-80632278ffc5" providerId="AD" clId="Web-{3E266300-3ED7-40FB-B94A-C7F25262E1B5}" dt="2022-06-09T07:19:27.803" v="4" actId="20577"/>
          <ac:spMkLst>
            <pc:docMk/>
            <pc:sldMk cId="3407364949" sldId="265"/>
            <ac:spMk id="8" creationId="{A728BEFF-353A-2847-94B0-B72729176EA5}"/>
          </ac:spMkLst>
        </pc:spChg>
      </pc:sldChg>
    </pc:docChg>
  </pc:docChgLst>
  <pc:docChgLst>
    <pc:chgData name="Lehtiniemi Heidi" userId="S::heidi.lehtiniemi@env.fi::c10bd3da-3f4c-4807-8711-c0766baa3e34" providerId="AD" clId="Web-{ABE1768F-772A-4371-8933-FF23635FFCBC}"/>
    <pc:docChg chg="modSld">
      <pc:chgData name="Lehtiniemi Heidi" userId="S::heidi.lehtiniemi@env.fi::c10bd3da-3f4c-4807-8711-c0766baa3e34" providerId="AD" clId="Web-{ABE1768F-772A-4371-8933-FF23635FFCBC}" dt="2022-06-09T07:17:08.074" v="213" actId="20577"/>
      <pc:docMkLst>
        <pc:docMk/>
      </pc:docMkLst>
      <pc:sldChg chg="modSp">
        <pc:chgData name="Lehtiniemi Heidi" userId="S::heidi.lehtiniemi@env.fi::c10bd3da-3f4c-4807-8711-c0766baa3e34" providerId="AD" clId="Web-{ABE1768F-772A-4371-8933-FF23635FFCBC}" dt="2022-06-09T07:15:01.024" v="155" actId="20577"/>
        <pc:sldMkLst>
          <pc:docMk/>
          <pc:sldMk cId="3407364949" sldId="265"/>
        </pc:sldMkLst>
        <pc:spChg chg="mod">
          <ac:chgData name="Lehtiniemi Heidi" userId="S::heidi.lehtiniemi@env.fi::c10bd3da-3f4c-4807-8711-c0766baa3e34" providerId="AD" clId="Web-{ABE1768F-772A-4371-8933-FF23635FFCBC}" dt="2022-06-09T07:15:01.024" v="155" actId="20577"/>
          <ac:spMkLst>
            <pc:docMk/>
            <pc:sldMk cId="3407364949" sldId="265"/>
            <ac:spMk id="5" creationId="{A6DAF69D-DAE4-D640-AA9E-C487B7E7FB81}"/>
          </ac:spMkLst>
        </pc:spChg>
        <pc:spChg chg="mod">
          <ac:chgData name="Lehtiniemi Heidi" userId="S::heidi.lehtiniemi@env.fi::c10bd3da-3f4c-4807-8711-c0766baa3e34" providerId="AD" clId="Web-{ABE1768F-772A-4371-8933-FF23635FFCBC}" dt="2022-06-09T07:14:11.866" v="76" actId="20577"/>
          <ac:spMkLst>
            <pc:docMk/>
            <pc:sldMk cId="3407364949" sldId="265"/>
            <ac:spMk id="8" creationId="{A728BEFF-353A-2847-94B0-B72729176EA5}"/>
          </ac:spMkLst>
        </pc:spChg>
      </pc:sldChg>
      <pc:sldChg chg="modSp">
        <pc:chgData name="Lehtiniemi Heidi" userId="S::heidi.lehtiniemi@env.fi::c10bd3da-3f4c-4807-8711-c0766baa3e34" providerId="AD" clId="Web-{ABE1768F-772A-4371-8933-FF23635FFCBC}" dt="2022-06-09T07:15:37.650" v="181" actId="20577"/>
        <pc:sldMkLst>
          <pc:docMk/>
          <pc:sldMk cId="1887928976" sldId="276"/>
        </pc:sldMkLst>
        <pc:spChg chg="mod">
          <ac:chgData name="Lehtiniemi Heidi" userId="S::heidi.lehtiniemi@env.fi::c10bd3da-3f4c-4807-8711-c0766baa3e34" providerId="AD" clId="Web-{ABE1768F-772A-4371-8933-FF23635FFCBC}" dt="2022-06-09T07:15:37.650" v="181" actId="20577"/>
          <ac:spMkLst>
            <pc:docMk/>
            <pc:sldMk cId="1887928976" sldId="276"/>
            <ac:spMk id="4" creationId="{6CF3B37F-FB68-0D43-B48A-2530AFE44518}"/>
          </ac:spMkLst>
        </pc:spChg>
      </pc:sldChg>
      <pc:sldChg chg="modSp">
        <pc:chgData name="Lehtiniemi Heidi" userId="S::heidi.lehtiniemi@env.fi::c10bd3da-3f4c-4807-8711-c0766baa3e34" providerId="AD" clId="Web-{ABE1768F-772A-4371-8933-FF23635FFCBC}" dt="2022-06-09T07:17:08.074" v="213" actId="20577"/>
        <pc:sldMkLst>
          <pc:docMk/>
          <pc:sldMk cId="726139153" sldId="277"/>
        </pc:sldMkLst>
        <pc:spChg chg="mod">
          <ac:chgData name="Lehtiniemi Heidi" userId="S::heidi.lehtiniemi@env.fi::c10bd3da-3f4c-4807-8711-c0766baa3e34" providerId="AD" clId="Web-{ABE1768F-772A-4371-8933-FF23635FFCBC}" dt="2022-06-09T07:17:08.074" v="213" actId="20577"/>
          <ac:spMkLst>
            <pc:docMk/>
            <pc:sldMk cId="726139153" sldId="277"/>
            <ac:spMk id="4" creationId="{6CF3B37F-FB68-0D43-B48A-2530AFE44518}"/>
          </ac:spMkLst>
        </pc:spChg>
      </pc:sldChg>
    </pc:docChg>
  </pc:docChgLst>
  <pc:docChgLst>
    <pc:chgData name="Arola Terhi" userId="S::terhi.arola@env.fi::aa228c80-b492-462f-8675-80632278ffc5" providerId="AD" clId="Web-{FEFEF4D5-F072-40F0-9641-1BD8BA888192}"/>
    <pc:docChg chg="delSld modSld">
      <pc:chgData name="Arola Terhi" userId="S::terhi.arola@env.fi::aa228c80-b492-462f-8675-80632278ffc5" providerId="AD" clId="Web-{FEFEF4D5-F072-40F0-9641-1BD8BA888192}" dt="2022-06-13T11:37:27.841" v="28"/>
      <pc:docMkLst>
        <pc:docMk/>
      </pc:docMkLst>
      <pc:sldChg chg="del">
        <pc:chgData name="Arola Terhi" userId="S::terhi.arola@env.fi::aa228c80-b492-462f-8675-80632278ffc5" providerId="AD" clId="Web-{FEFEF4D5-F072-40F0-9641-1BD8BA888192}" dt="2022-06-13T11:37:27.841" v="28"/>
        <pc:sldMkLst>
          <pc:docMk/>
          <pc:sldMk cId="726139153" sldId="277"/>
        </pc:sldMkLst>
      </pc:sldChg>
      <pc:sldChg chg="addSp delSp modSp">
        <pc:chgData name="Arola Terhi" userId="S::terhi.arola@env.fi::aa228c80-b492-462f-8675-80632278ffc5" providerId="AD" clId="Web-{FEFEF4D5-F072-40F0-9641-1BD8BA888192}" dt="2022-06-13T11:36:36.622" v="27" actId="1076"/>
        <pc:sldMkLst>
          <pc:docMk/>
          <pc:sldMk cId="3308363877" sldId="278"/>
        </pc:sldMkLst>
        <pc:spChg chg="mod">
          <ac:chgData name="Arola Terhi" userId="S::terhi.arola@env.fi::aa228c80-b492-462f-8675-80632278ffc5" providerId="AD" clId="Web-{FEFEF4D5-F072-40F0-9641-1BD8BA888192}" dt="2022-06-13T11:32:41.806" v="5" actId="20577"/>
          <ac:spMkLst>
            <pc:docMk/>
            <pc:sldMk cId="3308363877" sldId="278"/>
            <ac:spMk id="41" creationId="{63056100-8CC3-4A7B-BC63-B54439342422}"/>
          </ac:spMkLst>
        </pc:spChg>
        <pc:picChg chg="add del mod">
          <ac:chgData name="Arola Terhi" userId="S::terhi.arola@env.fi::aa228c80-b492-462f-8675-80632278ffc5" providerId="AD" clId="Web-{FEFEF4D5-F072-40F0-9641-1BD8BA888192}" dt="2022-06-13T11:34:07.479" v="9"/>
          <ac:picMkLst>
            <pc:docMk/>
            <pc:sldMk cId="3308363877" sldId="278"/>
            <ac:picMk id="2" creationId="{038B4772-D4B3-852A-FDF9-2878D671A412}"/>
          </ac:picMkLst>
        </pc:picChg>
        <pc:picChg chg="ord">
          <ac:chgData name="Arola Terhi" userId="S::terhi.arola@env.fi::aa228c80-b492-462f-8675-80632278ffc5" providerId="AD" clId="Web-{FEFEF4D5-F072-40F0-9641-1BD8BA888192}" dt="2022-06-13T11:36:04.965" v="14"/>
          <ac:picMkLst>
            <pc:docMk/>
            <pc:sldMk cId="3308363877" sldId="278"/>
            <ac:picMk id="13" creationId="{C62C74DA-1272-44FB-A1AE-CAED202025AD}"/>
          </ac:picMkLst>
        </pc:picChg>
        <pc:picChg chg="mod">
          <ac:chgData name="Arola Terhi" userId="S::terhi.arola@env.fi::aa228c80-b492-462f-8675-80632278ffc5" providerId="AD" clId="Web-{FEFEF4D5-F072-40F0-9641-1BD8BA888192}" dt="2022-06-13T11:36:33.325" v="25" actId="1076"/>
          <ac:picMkLst>
            <pc:docMk/>
            <pc:sldMk cId="3308363877" sldId="278"/>
            <ac:picMk id="19" creationId="{D54CF4E2-671D-4CB3-9669-415AED94E9CF}"/>
          </ac:picMkLst>
        </pc:picChg>
        <pc:picChg chg="mod">
          <ac:chgData name="Arola Terhi" userId="S::terhi.arola@env.fi::aa228c80-b492-462f-8675-80632278ffc5" providerId="AD" clId="Web-{FEFEF4D5-F072-40F0-9641-1BD8BA888192}" dt="2022-06-13T11:36:31.591" v="24" actId="1076"/>
          <ac:picMkLst>
            <pc:docMk/>
            <pc:sldMk cId="3308363877" sldId="278"/>
            <ac:picMk id="23" creationId="{0A006883-8047-4577-82F2-82C711DCAC52}"/>
          </ac:picMkLst>
        </pc:picChg>
        <pc:picChg chg="mod">
          <ac:chgData name="Arola Terhi" userId="S::terhi.arola@env.fi::aa228c80-b492-462f-8675-80632278ffc5" providerId="AD" clId="Web-{FEFEF4D5-F072-40F0-9641-1BD8BA888192}" dt="2022-06-13T11:36:27.309" v="23" actId="1076"/>
          <ac:picMkLst>
            <pc:docMk/>
            <pc:sldMk cId="3308363877" sldId="278"/>
            <ac:picMk id="31" creationId="{AC7EC931-85FB-4B34-9B92-5C0759B45F25}"/>
          </ac:picMkLst>
        </pc:picChg>
        <pc:picChg chg="mod">
          <ac:chgData name="Arola Terhi" userId="S::terhi.arola@env.fi::aa228c80-b492-462f-8675-80632278ffc5" providerId="AD" clId="Web-{FEFEF4D5-F072-40F0-9641-1BD8BA888192}" dt="2022-06-13T11:36:12.965" v="17" actId="1076"/>
          <ac:picMkLst>
            <pc:docMk/>
            <pc:sldMk cId="3308363877" sldId="278"/>
            <ac:picMk id="33" creationId="{41261256-60BE-495A-9498-0AEC2A55B490}"/>
          </ac:picMkLst>
        </pc:picChg>
        <pc:picChg chg="mod">
          <ac:chgData name="Arola Terhi" userId="S::terhi.arola@env.fi::aa228c80-b492-462f-8675-80632278ffc5" providerId="AD" clId="Web-{FEFEF4D5-F072-40F0-9641-1BD8BA888192}" dt="2022-06-13T11:36:15.622" v="18" actId="1076"/>
          <ac:picMkLst>
            <pc:docMk/>
            <pc:sldMk cId="3308363877" sldId="278"/>
            <ac:picMk id="35" creationId="{2F8A3805-6C5E-4421-9CE3-6ACFE5421E23}"/>
          </ac:picMkLst>
        </pc:picChg>
        <pc:picChg chg="mod">
          <ac:chgData name="Arola Terhi" userId="S::terhi.arola@env.fi::aa228c80-b492-462f-8675-80632278ffc5" providerId="AD" clId="Web-{FEFEF4D5-F072-40F0-9641-1BD8BA888192}" dt="2022-06-13T11:36:17.200" v="19" actId="1076"/>
          <ac:picMkLst>
            <pc:docMk/>
            <pc:sldMk cId="3308363877" sldId="278"/>
            <ac:picMk id="1026" creationId="{C2715717-1409-4144-99C8-7F026027187D}"/>
          </ac:picMkLst>
        </pc:picChg>
        <pc:picChg chg="mod">
          <ac:chgData name="Arola Terhi" userId="S::terhi.arola@env.fi::aa228c80-b492-462f-8675-80632278ffc5" providerId="AD" clId="Web-{FEFEF4D5-F072-40F0-9641-1BD8BA888192}" dt="2022-06-13T11:36:19.450" v="20" actId="1076"/>
          <ac:picMkLst>
            <pc:docMk/>
            <pc:sldMk cId="3308363877" sldId="278"/>
            <ac:picMk id="1032" creationId="{E229FBD1-0AC2-4F8D-A825-C5741AD35631}"/>
          </ac:picMkLst>
        </pc:picChg>
        <pc:picChg chg="mod">
          <ac:chgData name="Arola Terhi" userId="S::terhi.arola@env.fi::aa228c80-b492-462f-8675-80632278ffc5" providerId="AD" clId="Web-{FEFEF4D5-F072-40F0-9641-1BD8BA888192}" dt="2022-06-13T11:36:36.622" v="27" actId="1076"/>
          <ac:picMkLst>
            <pc:docMk/>
            <pc:sldMk cId="3308363877" sldId="278"/>
            <ac:picMk id="1034" creationId="{3CFF934B-D2C2-4EAC-AB87-003DC4711011}"/>
          </ac:picMkLst>
        </pc:picChg>
        <pc:picChg chg="mod">
          <ac:chgData name="Arola Terhi" userId="S::terhi.arola@env.fi::aa228c80-b492-462f-8675-80632278ffc5" providerId="AD" clId="Web-{FEFEF4D5-F072-40F0-9641-1BD8BA888192}" dt="2022-06-13T11:36:34.669" v="26" actId="1076"/>
          <ac:picMkLst>
            <pc:docMk/>
            <pc:sldMk cId="3308363877" sldId="278"/>
            <ac:picMk id="1036" creationId="{A1350182-54AC-4F6D-9635-F8BCBCA166E7}"/>
          </ac:picMkLst>
        </pc:picChg>
      </pc:sldChg>
    </pc:docChg>
  </pc:docChgLst>
  <pc:docChgLst>
    <pc:chgData name="Hurskainen Pekka" userId="S::pekka.hurskainen@env.fi::4dc4c628-d3a4-471f-bc7d-7b6fba74c819" providerId="AD" clId="Web-{265AA796-B694-477B-A1B7-5F06A0E33D81}"/>
    <pc:docChg chg="delSld">
      <pc:chgData name="Hurskainen Pekka" userId="S::pekka.hurskainen@env.fi::4dc4c628-d3a4-471f-bc7d-7b6fba74c819" providerId="AD" clId="Web-{265AA796-B694-477B-A1B7-5F06A0E33D81}" dt="2022-06-08T08:27:37.106" v="2"/>
      <pc:docMkLst>
        <pc:docMk/>
      </pc:docMkLst>
      <pc:sldChg chg="del">
        <pc:chgData name="Hurskainen Pekka" userId="S::pekka.hurskainen@env.fi::4dc4c628-d3a4-471f-bc7d-7b6fba74c819" providerId="AD" clId="Web-{265AA796-B694-477B-A1B7-5F06A0E33D81}" dt="2022-06-08T08:27:35.121" v="0"/>
        <pc:sldMkLst>
          <pc:docMk/>
          <pc:sldMk cId="2542716747" sldId="261"/>
        </pc:sldMkLst>
      </pc:sldChg>
      <pc:sldChg chg="del">
        <pc:chgData name="Hurskainen Pekka" userId="S::pekka.hurskainen@env.fi::4dc4c628-d3a4-471f-bc7d-7b6fba74c819" providerId="AD" clId="Web-{265AA796-B694-477B-A1B7-5F06A0E33D81}" dt="2022-06-08T08:27:36.325" v="1"/>
        <pc:sldMkLst>
          <pc:docMk/>
          <pc:sldMk cId="1162589958" sldId="263"/>
        </pc:sldMkLst>
      </pc:sldChg>
      <pc:sldChg chg="del">
        <pc:chgData name="Hurskainen Pekka" userId="S::pekka.hurskainen@env.fi::4dc4c628-d3a4-471f-bc7d-7b6fba74c819" providerId="AD" clId="Web-{265AA796-B694-477B-A1B7-5F06A0E33D81}" dt="2022-06-08T08:27:37.106" v="2"/>
        <pc:sldMkLst>
          <pc:docMk/>
          <pc:sldMk cId="3998701682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97D0D36C-028E-4742-BFC5-2E4D51CF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0" y="190381"/>
            <a:ext cx="9049920" cy="130181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Ekosysteemitilinpidon tänään paikalla olevat toimijat</a:t>
            </a:r>
          </a:p>
        </p:txBody>
      </p:sp>
      <p:pic>
        <p:nvPicPr>
          <p:cNvPr id="11" name="Picture 10" descr="Luonnonvarakeskuksen logo">
            <a:extLst>
              <a:ext uri="{FF2B5EF4-FFF2-40B4-BE49-F238E27FC236}">
                <a16:creationId xmlns:a16="http://schemas.microsoft.com/office/drawing/2014/main" id="{A35C9E05-1768-4D39-819D-E44D06EF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00" y="841239"/>
            <a:ext cx="2503285" cy="2052694"/>
          </a:xfrm>
          <a:prstGeom prst="rect">
            <a:avLst/>
          </a:prstGeom>
        </p:spPr>
      </p:pic>
      <p:pic>
        <p:nvPicPr>
          <p:cNvPr id="19" name="Picture 18" descr="Helsingin yliopiston logo">
            <a:extLst>
              <a:ext uri="{FF2B5EF4-FFF2-40B4-BE49-F238E27FC236}">
                <a16:creationId xmlns:a16="http://schemas.microsoft.com/office/drawing/2014/main" id="{D54CF4E2-671D-4CB3-9669-415AED94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28" y="1404004"/>
            <a:ext cx="2141574" cy="2267734"/>
          </a:xfrm>
          <a:prstGeom prst="rect">
            <a:avLst/>
          </a:prstGeom>
        </p:spPr>
      </p:pic>
      <p:pic>
        <p:nvPicPr>
          <p:cNvPr id="21" name="Picture 20" descr="Tilastokeskuksen logo">
            <a:extLst>
              <a:ext uri="{FF2B5EF4-FFF2-40B4-BE49-F238E27FC236}">
                <a16:creationId xmlns:a16="http://schemas.microsoft.com/office/drawing/2014/main" id="{9B3AA34C-8480-43CD-B316-ECFB9331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859" y="-160266"/>
            <a:ext cx="4582591" cy="1245081"/>
          </a:xfrm>
          <a:prstGeom prst="rect">
            <a:avLst/>
          </a:prstGeom>
        </p:spPr>
      </p:pic>
      <p:pic>
        <p:nvPicPr>
          <p:cNvPr id="1026" name="Picture 2" descr="Helsingin kaupungin logo">
            <a:extLst>
              <a:ext uri="{FF2B5EF4-FFF2-40B4-BE49-F238E27FC236}">
                <a16:creationId xmlns:a16="http://schemas.microsoft.com/office/drawing/2014/main" id="{C2715717-1409-4144-99C8-7F026027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4" y="3748846"/>
            <a:ext cx="2405583" cy="24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mpereen logo">
            <a:extLst>
              <a:ext uri="{FF2B5EF4-FFF2-40B4-BE49-F238E27FC236}">
                <a16:creationId xmlns:a16="http://schemas.microsoft.com/office/drawing/2014/main" id="{E229FBD1-0AC2-4F8D-A825-C5741AD35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2" y="5661016"/>
            <a:ext cx="3169054" cy="7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Metsä Groupin logo">
            <a:extLst>
              <a:ext uri="{FF2B5EF4-FFF2-40B4-BE49-F238E27FC236}">
                <a16:creationId xmlns:a16="http://schemas.microsoft.com/office/drawing/2014/main" id="{5B351271-59AA-4334-8946-6C1E527A2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875" y="1083454"/>
            <a:ext cx="2926028" cy="1355726"/>
          </a:xfrm>
          <a:prstGeom prst="rect">
            <a:avLst/>
          </a:prstGeom>
        </p:spPr>
      </p:pic>
      <p:pic>
        <p:nvPicPr>
          <p:cNvPr id="31" name="Picture 30" descr="Sitran logo">
            <a:extLst>
              <a:ext uri="{FF2B5EF4-FFF2-40B4-BE49-F238E27FC236}">
                <a16:creationId xmlns:a16="http://schemas.microsoft.com/office/drawing/2014/main" id="{AC7EC931-85FB-4B34-9B92-5C0759B45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925" y="2535895"/>
            <a:ext cx="2219096" cy="421628"/>
          </a:xfrm>
          <a:prstGeom prst="rect">
            <a:avLst/>
          </a:prstGeom>
        </p:spPr>
      </p:pic>
      <p:pic>
        <p:nvPicPr>
          <p:cNvPr id="35" name="Picture 34" descr="Valtiovarainministeriön logo">
            <a:extLst>
              <a:ext uri="{FF2B5EF4-FFF2-40B4-BE49-F238E27FC236}">
                <a16:creationId xmlns:a16="http://schemas.microsoft.com/office/drawing/2014/main" id="{2F8A3805-6C5E-4421-9CE3-6ACFE5421E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2396" y="4081695"/>
            <a:ext cx="3996436" cy="1308706"/>
          </a:xfrm>
          <a:prstGeom prst="rect">
            <a:avLst/>
          </a:prstGeom>
        </p:spPr>
      </p:pic>
      <p:pic>
        <p:nvPicPr>
          <p:cNvPr id="15" name="Kuva 12" descr="Suomen ympäristökeskuksen logo">
            <a:extLst>
              <a:ext uri="{FF2B5EF4-FFF2-40B4-BE49-F238E27FC236}">
                <a16:creationId xmlns:a16="http://schemas.microsoft.com/office/drawing/2014/main" id="{ED7531B1-E83F-437E-AFBD-405322A69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19" y="1133248"/>
            <a:ext cx="1768800" cy="1308706"/>
          </a:xfrm>
          <a:prstGeom prst="rect">
            <a:avLst/>
          </a:prstGeom>
        </p:spPr>
      </p:pic>
      <p:pic>
        <p:nvPicPr>
          <p:cNvPr id="33" name="Picture 32" descr="Ympäristöministeriön logo">
            <a:extLst>
              <a:ext uri="{FF2B5EF4-FFF2-40B4-BE49-F238E27FC236}">
                <a16:creationId xmlns:a16="http://schemas.microsoft.com/office/drawing/2014/main" id="{41261256-60BE-495A-9498-0AEC2A55B4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131" y="5088495"/>
            <a:ext cx="3662103" cy="1338833"/>
          </a:xfrm>
          <a:prstGeom prst="rect">
            <a:avLst/>
          </a:prstGeom>
        </p:spPr>
      </p:pic>
      <p:pic>
        <p:nvPicPr>
          <p:cNvPr id="23" name="Picture 22" descr="VTT:n logo">
            <a:extLst>
              <a:ext uri="{FF2B5EF4-FFF2-40B4-BE49-F238E27FC236}">
                <a16:creationId xmlns:a16="http://schemas.microsoft.com/office/drawing/2014/main" id="{0A006883-8047-4577-82F2-82C711DCAC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058" y="3198402"/>
            <a:ext cx="1466182" cy="987248"/>
          </a:xfrm>
          <a:prstGeom prst="rect">
            <a:avLst/>
          </a:prstGeom>
        </p:spPr>
      </p:pic>
      <p:pic>
        <p:nvPicPr>
          <p:cNvPr id="1036" name="Picture 12" descr="Jyväskylän yliopiston logo">
            <a:extLst>
              <a:ext uri="{FF2B5EF4-FFF2-40B4-BE49-F238E27FC236}">
                <a16:creationId xmlns:a16="http://schemas.microsoft.com/office/drawing/2014/main" id="{A1350182-54AC-4F6D-9635-F8BCBCA1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30" y="2896636"/>
            <a:ext cx="3100442" cy="12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tä-Suomen yliopiston logo">
            <a:extLst>
              <a:ext uri="{FF2B5EF4-FFF2-40B4-BE49-F238E27FC236}">
                <a16:creationId xmlns:a16="http://schemas.microsoft.com/office/drawing/2014/main" id="{3CFF934B-D2C2-4EAC-AB87-003DC471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4" y="1404939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isällön paikkamerkki 7">
            <a:extLst>
              <a:ext uri="{FF2B5EF4-FFF2-40B4-BE49-F238E27FC236}">
                <a16:creationId xmlns:a16="http://schemas.microsoft.com/office/drawing/2014/main" id="{63056100-8CC3-4A7B-BC63-B54439342422}"/>
              </a:ext>
            </a:extLst>
          </p:cNvPr>
          <p:cNvSpPr txBox="1">
            <a:spLocks/>
          </p:cNvSpPr>
          <p:nvPr/>
        </p:nvSpPr>
        <p:spPr>
          <a:xfrm>
            <a:off x="8077201" y="2991591"/>
            <a:ext cx="3996436" cy="31200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Muita toimijoita,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esim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Maa- ja metsätalousministeriö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Suomen Metsäkeskus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Luonnontieteellinen keskusmuseo Luomus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Geologian tutkimuskeskus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Maanmittauslaitos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Metsähallitus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Ruokavirasto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Yritykset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Kunnat</a:t>
            </a:r>
          </a:p>
          <a:p>
            <a:pPr lvl="1"/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Maakunnat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Montserrat"/>
              </a:rPr>
              <a:t>#Ekosysteemitilinpito | @EStilinpito</a:t>
            </a:r>
            <a:endParaRPr lang="fi-FI" sz="16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6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Ekosysteemitilinpidon toimijoiden esimerkkirooleja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F3B37F-FB68-0D43-B48A-2530AFE445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Tiedon tuottaja ja/tai menetelmien kehittäjä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Ekologinen tieto ekosysteemien tilasta ja laajuudesta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Ekosysteemipalveluiden tarjonnan ja käytön mittaaminen ja arvottaminen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Luontovarallisuuden arvottaminen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Talousmallinnus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Raportoinnin vastuuviranomainen</a:t>
            </a:r>
          </a:p>
          <a:p>
            <a:pPr lvl="1"/>
            <a:r>
              <a:rPr lang="fi-FI" sz="2000" dirty="0">
                <a:solidFill>
                  <a:srgbClr val="333333"/>
                </a:solidFill>
                <a:latin typeface="Montserrat"/>
              </a:rPr>
              <a:t>Virallisten tilastojen tuottaminen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6E0C1-5A91-4539-8E41-68F57AF7B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Ekosysteemitilinpidon tietojen käyttäjä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Yksityinen sektori (luontovaikutusten arviointi)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Aluesuunnittelu (kaupungit, kunnat, maakunnat)</a:t>
            </a:r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Kansallinen hyödyntäminen (muut raportointivelvoitteet, kestävän kehityksen tavoitteet)</a:t>
            </a:r>
            <a:endParaRPr lang="fi-FI" sz="2400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r>
              <a:rPr lang="fi-FI" sz="2400" dirty="0">
                <a:solidFill>
                  <a:srgbClr val="333333"/>
                </a:solidFill>
                <a:latin typeface="Montserrat" panose="00000500000000000000" pitchFamily="2" charset="0"/>
              </a:rPr>
              <a:t>Laadunvarmistus</a:t>
            </a:r>
          </a:p>
          <a:p>
            <a:r>
              <a:rPr lang="fi-FI" sz="2400" dirty="0">
                <a:solidFill>
                  <a:srgbClr val="333333"/>
                </a:solidFill>
                <a:latin typeface="Montserrat" panose="00000500000000000000" pitchFamily="2" charset="0"/>
              </a:rPr>
              <a:t>Viestintä</a:t>
            </a:r>
          </a:p>
          <a:p>
            <a:r>
              <a:rPr lang="fi-FI" sz="2400" dirty="0">
                <a:solidFill>
                  <a:srgbClr val="333333"/>
                </a:solidFill>
                <a:latin typeface="Montserrat" panose="00000500000000000000" pitchFamily="2" charset="0"/>
              </a:rPr>
              <a:t>Joku muu, mikä?</a:t>
            </a:r>
            <a:endParaRPr lang="fi-FI" sz="2400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Montserrat"/>
              </a:rPr>
              <a:t>#Ekosysteemitilinpito | @EStilinpito</a:t>
            </a:r>
            <a:endParaRPr lang="fi-FI" sz="16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2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a89f8e-2002-4b92-9e39-307302374348">
      <Terms xmlns="http://schemas.microsoft.com/office/infopath/2007/PartnerControls"/>
    </lcf76f155ced4ddcb4097134ff3c332f>
    <TaxCatchAll xmlns="b789af2a-8775-471c-b549-654095ec777f" xsi:nil="true"/>
    <SharedWithUsers xmlns="b789af2a-8775-471c-b549-654095ec777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A3914AEF08B46B5748BAD0C9343D1" ma:contentTypeVersion="12" ma:contentTypeDescription="Create a new document." ma:contentTypeScope="" ma:versionID="9284b96aef862f363460fd5b6b33a6ef">
  <xsd:schema xmlns:xsd="http://www.w3.org/2001/XMLSchema" xmlns:xs="http://www.w3.org/2001/XMLSchema" xmlns:p="http://schemas.microsoft.com/office/2006/metadata/properties" xmlns:ns2="40a89f8e-2002-4b92-9e39-307302374348" xmlns:ns3="b789af2a-8775-471c-b549-654095ec777f" targetNamespace="http://schemas.microsoft.com/office/2006/metadata/properties" ma:root="true" ma:fieldsID="3df395838e1f90e4fdc4a5874737667b" ns2:_="" ns3:_="">
    <xsd:import namespace="40a89f8e-2002-4b92-9e39-307302374348"/>
    <xsd:import namespace="b789af2a-8775-471c-b549-654095ec7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9f8e-2002-4b92-9e39-307302374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af2a-8775-471c-b549-654095ec7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f2b4bf-e1d0-4a8a-8534-b9b53314324c}" ma:internalName="TaxCatchAll" ma:showField="CatchAllData" ma:web="b789af2a-8775-471c-b549-654095ec7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638F7-20E7-485E-AC8D-E3494DE85829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b789af2a-8775-471c-b549-654095ec777f"/>
    <ds:schemaRef ds:uri="40a89f8e-2002-4b92-9e39-307302374348"/>
  </ds:schemaRefs>
</ds:datastoreItem>
</file>

<file path=customXml/itemProps2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AD3E3-2897-424B-A306-95BE6645D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89f8e-2002-4b92-9e39-307302374348"/>
    <ds:schemaRef ds:uri="b789af2a-8775-471c-b549-654095ec7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100</Words>
  <Application>Microsoft Office PowerPoint</Application>
  <PresentationFormat>Laajakuva</PresentationFormat>
  <Paragraphs>29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Poppins</vt:lpstr>
      <vt:lpstr>Office-teema</vt:lpstr>
      <vt:lpstr>Ekosysteemitilinpidon tänään paikalla olevat toimijat</vt:lpstr>
      <vt:lpstr>Ekosysteemitilinpidon toimijoiden esimerkkirooleja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 (PPT-pohja)</dc:title>
  <dc:creator>Microsoft Office User</dc:creator>
  <cp:lastModifiedBy>Hurskainen Pekka</cp:lastModifiedBy>
  <cp:revision>23</cp:revision>
  <dcterms:created xsi:type="dcterms:W3CDTF">2020-12-08T11:10:52Z</dcterms:created>
  <dcterms:modified xsi:type="dcterms:W3CDTF">2022-06-16T06:59:38Z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0x01010034AA3914AEF08B46B5748BAD0C9343D1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